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326" r:id="rId5"/>
    <p:sldId id="350" r:id="rId6"/>
    <p:sldId id="351" r:id="rId7"/>
    <p:sldId id="353" r:id="rId8"/>
    <p:sldId id="356" r:id="rId9"/>
    <p:sldId id="357" r:id="rId10"/>
    <p:sldId id="3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rye, Alicia" initials="FA" lastIdx="12" clrIdx="6">
    <p:extLst>
      <p:ext uri="{19B8F6BF-5375-455C-9EA6-DF929625EA0E}">
        <p15:presenceInfo xmlns:p15="http://schemas.microsoft.com/office/powerpoint/2012/main" userId="S-1-5-21-2095072923-1349868906-367356602-144826" providerId="AD"/>
      </p:ext>
    </p:extLst>
  </p:cmAuthor>
  <p:cmAuthor id="1" name="Kraft, Jazlyn" initials="KJ" lastIdx="12" clrIdx="0">
    <p:extLst>
      <p:ext uri="{19B8F6BF-5375-455C-9EA6-DF929625EA0E}">
        <p15:presenceInfo xmlns:p15="http://schemas.microsoft.com/office/powerpoint/2012/main" userId="S-1-5-21-2095072923-1349868906-367356602-157173" providerId="AD"/>
      </p:ext>
    </p:extLst>
  </p:cmAuthor>
  <p:cmAuthor id="2" name="Boston, Jacob" initials="BJ" lastIdx="8" clrIdx="1">
    <p:extLst>
      <p:ext uri="{19B8F6BF-5375-455C-9EA6-DF929625EA0E}">
        <p15:presenceInfo xmlns:p15="http://schemas.microsoft.com/office/powerpoint/2012/main" userId="S-1-5-21-2095072923-1349868906-367356602-167314" providerId="AD"/>
      </p:ext>
    </p:extLst>
  </p:cmAuthor>
  <p:cmAuthor id="3" name="Crim, Lauren" initials="CL" lastIdx="38" clrIdx="2">
    <p:extLst>
      <p:ext uri="{19B8F6BF-5375-455C-9EA6-DF929625EA0E}">
        <p15:presenceInfo xmlns:p15="http://schemas.microsoft.com/office/powerpoint/2012/main" userId="S::lcrim@nfp.com::6fecc5e4-515b-4fc1-8dc6-c9a83c36db54" providerId="AD"/>
      </p:ext>
    </p:extLst>
  </p:cmAuthor>
  <p:cmAuthor id="4" name="Landolfi, Denise" initials="LD" lastIdx="13" clrIdx="3">
    <p:extLst>
      <p:ext uri="{19B8F6BF-5375-455C-9EA6-DF929625EA0E}">
        <p15:presenceInfo xmlns:p15="http://schemas.microsoft.com/office/powerpoint/2012/main" userId="S::denise.landolfi@nfp.com::efc77495-a857-4735-bac7-1b494cef26d9" providerId="AD"/>
      </p:ext>
    </p:extLst>
  </p:cmAuthor>
  <p:cmAuthor id="5" name="Crim, Lauren" initials="CL [2]" lastIdx="19" clrIdx="4">
    <p:extLst>
      <p:ext uri="{19B8F6BF-5375-455C-9EA6-DF929625EA0E}">
        <p15:presenceInfo xmlns:p15="http://schemas.microsoft.com/office/powerpoint/2012/main" userId="S::lcrim@nfp.com::440a53a7-3490-4952-baf5-afd2a0afe698" providerId="AD"/>
      </p:ext>
    </p:extLst>
  </p:cmAuthor>
  <p:cmAuthor id="6" name="Bell, Kimberly" initials="BK" lastIdx="8" clrIdx="5">
    <p:extLst>
      <p:ext uri="{19B8F6BF-5375-455C-9EA6-DF929625EA0E}">
        <p15:presenceInfo xmlns:p15="http://schemas.microsoft.com/office/powerpoint/2012/main" userId="Bell, Kimber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9237"/>
    <a:srgbClr val="4F924F"/>
    <a:srgbClr val="AAD095"/>
    <a:srgbClr val="46712B"/>
    <a:srgbClr val="007D91"/>
    <a:srgbClr val="007EC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1" autoAdjust="0"/>
    <p:restoredTop sz="94660"/>
  </p:normalViewPr>
  <p:slideViewPr>
    <p:cSldViewPr snapToGrid="0">
      <p:cViewPr varScale="1">
        <p:scale>
          <a:sx n="106" d="100"/>
          <a:sy n="106" d="100"/>
        </p:scale>
        <p:origin x="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arling, Sue" userId="c035eeea-4c99-4fb2-bdb4-a7d148fd3054" providerId="ADAL" clId="{A0E726E8-459B-4CFF-A8BB-E42291C383E1}"/>
    <pc:docChg chg="modSld">
      <pc:chgData name="Sparling, Sue" userId="c035eeea-4c99-4fb2-bdb4-a7d148fd3054" providerId="ADAL" clId="{A0E726E8-459B-4CFF-A8BB-E42291C383E1}" dt="2023-07-12T13:56:30.045" v="36" actId="20577"/>
      <pc:docMkLst>
        <pc:docMk/>
      </pc:docMkLst>
      <pc:sldChg chg="modSp mod">
        <pc:chgData name="Sparling, Sue" userId="c035eeea-4c99-4fb2-bdb4-a7d148fd3054" providerId="ADAL" clId="{A0E726E8-459B-4CFF-A8BB-E42291C383E1}" dt="2023-07-12T13:56:30.045" v="36" actId="20577"/>
        <pc:sldMkLst>
          <pc:docMk/>
          <pc:sldMk cId="1677062258" sldId="351"/>
        </pc:sldMkLst>
        <pc:spChg chg="mod">
          <ac:chgData name="Sparling, Sue" userId="c035eeea-4c99-4fb2-bdb4-a7d148fd3054" providerId="ADAL" clId="{A0E726E8-459B-4CFF-A8BB-E42291C383E1}" dt="2023-07-12T13:56:30.045" v="36" actId="20577"/>
          <ac:spMkLst>
            <pc:docMk/>
            <pc:sldMk cId="1677062258" sldId="351"/>
            <ac:spMk id="33" creationId="{075756F8-011E-D5C1-091B-B366D255C3D9}"/>
          </ac:spMkLst>
        </pc:spChg>
      </pc:sldChg>
      <pc:sldChg chg="modSp mod">
        <pc:chgData name="Sparling, Sue" userId="c035eeea-4c99-4fb2-bdb4-a7d148fd3054" providerId="ADAL" clId="{A0E726E8-459B-4CFF-A8BB-E42291C383E1}" dt="2023-07-12T13:56:01.505" v="15" actId="6549"/>
        <pc:sldMkLst>
          <pc:docMk/>
          <pc:sldMk cId="4180330297" sldId="358"/>
        </pc:sldMkLst>
        <pc:spChg chg="mod">
          <ac:chgData name="Sparling, Sue" userId="c035eeea-4c99-4fb2-bdb4-a7d148fd3054" providerId="ADAL" clId="{A0E726E8-459B-4CFF-A8BB-E42291C383E1}" dt="2023-07-12T13:56:01.505" v="15" actId="6549"/>
          <ac:spMkLst>
            <pc:docMk/>
            <pc:sldMk cId="4180330297" sldId="358"/>
            <ac:spMk id="13" creationId="{1A5E2A47-0E61-A86C-C5D2-A5160F835B63}"/>
          </ac:spMkLst>
        </pc:spChg>
      </pc:sldChg>
    </pc:docChg>
  </pc:docChgLst>
  <pc:docChgLst>
    <pc:chgData name="Sparling, Sue" userId="c035eeea-4c99-4fb2-bdb4-a7d148fd3054" providerId="ADAL" clId="{80A693BD-8035-412B-B4E9-A03EA6225747}"/>
    <pc:docChg chg="undo custSel addSld delSld modSld sldOrd modMainMaster">
      <pc:chgData name="Sparling, Sue" userId="c035eeea-4c99-4fb2-bdb4-a7d148fd3054" providerId="ADAL" clId="{80A693BD-8035-412B-B4E9-A03EA6225747}" dt="2023-07-12T12:31:16.546" v="9096" actId="2696"/>
      <pc:docMkLst>
        <pc:docMk/>
      </pc:docMkLst>
      <pc:sldChg chg="del">
        <pc:chgData name="Sparling, Sue" userId="c035eeea-4c99-4fb2-bdb4-a7d148fd3054" providerId="ADAL" clId="{80A693BD-8035-412B-B4E9-A03EA6225747}" dt="2023-07-11T14:02:17.884" v="1095" actId="2696"/>
        <pc:sldMkLst>
          <pc:docMk/>
          <pc:sldMk cId="3164375401" sldId="289"/>
        </pc:sldMkLst>
      </pc:sldChg>
      <pc:sldChg chg="addSp delSp modSp mod modClrScheme chgLayout">
        <pc:chgData name="Sparling, Sue" userId="c035eeea-4c99-4fb2-bdb4-a7d148fd3054" providerId="ADAL" clId="{80A693BD-8035-412B-B4E9-A03EA6225747}" dt="2023-07-11T20:48:45.375" v="8841" actId="700"/>
        <pc:sldMkLst>
          <pc:docMk/>
          <pc:sldMk cId="125023768" sldId="326"/>
        </pc:sldMkLst>
        <pc:spChg chg="mod">
          <ac:chgData name="Sparling, Sue" userId="c035eeea-4c99-4fb2-bdb4-a7d148fd3054" providerId="ADAL" clId="{80A693BD-8035-412B-B4E9-A03EA6225747}" dt="2023-07-11T15:58:42.021" v="3506" actId="207"/>
          <ac:spMkLst>
            <pc:docMk/>
            <pc:sldMk cId="125023768" sldId="326"/>
            <ac:spMk id="2" creationId="{45991D59-A7BF-9A46-3806-DCFDFC7FEE10}"/>
          </ac:spMkLst>
        </pc:spChg>
        <pc:spChg chg="mod ord">
          <ac:chgData name="Sparling, Sue" userId="c035eeea-4c99-4fb2-bdb4-a7d148fd3054" providerId="ADAL" clId="{80A693BD-8035-412B-B4E9-A03EA6225747}" dt="2023-07-11T20:48:45.375" v="8841" actId="700"/>
          <ac:spMkLst>
            <pc:docMk/>
            <pc:sldMk cId="125023768" sldId="326"/>
            <ac:spMk id="3" creationId="{D077D67C-6A04-F252-E937-316506128BB0}"/>
          </ac:spMkLst>
        </pc:spChg>
        <pc:spChg chg="mod ord">
          <ac:chgData name="Sparling, Sue" userId="c035eeea-4c99-4fb2-bdb4-a7d148fd3054" providerId="ADAL" clId="{80A693BD-8035-412B-B4E9-A03EA6225747}" dt="2023-07-11T20:48:45.375" v="8841" actId="700"/>
          <ac:spMkLst>
            <pc:docMk/>
            <pc:sldMk cId="125023768" sldId="326"/>
            <ac:spMk id="4" creationId="{2ED23BED-4CCE-4495-AB1B-06D7F8085DF0}"/>
          </ac:spMkLst>
        </pc:spChg>
        <pc:spChg chg="add del mod ord">
          <ac:chgData name="Sparling, Sue" userId="c035eeea-4c99-4fb2-bdb4-a7d148fd3054" providerId="ADAL" clId="{80A693BD-8035-412B-B4E9-A03EA6225747}" dt="2023-07-11T20:48:45.375" v="8841" actId="700"/>
          <ac:spMkLst>
            <pc:docMk/>
            <pc:sldMk cId="125023768" sldId="326"/>
            <ac:spMk id="5" creationId="{454EACC3-E60E-019E-1EF3-4CBAA6FF4557}"/>
          </ac:spMkLst>
        </pc:spChg>
        <pc:spChg chg="add del mod">
          <ac:chgData name="Sparling, Sue" userId="c035eeea-4c99-4fb2-bdb4-a7d148fd3054" providerId="ADAL" clId="{80A693BD-8035-412B-B4E9-A03EA6225747}" dt="2023-07-11T20:48:44.754" v="8840" actId="767"/>
          <ac:spMkLst>
            <pc:docMk/>
            <pc:sldMk cId="125023768" sldId="326"/>
            <ac:spMk id="6" creationId="{50669AC5-77BB-1583-9F50-910BBD60BFAC}"/>
          </ac:spMkLst>
        </pc:spChg>
        <pc:picChg chg="add del mod">
          <ac:chgData name="Sparling, Sue" userId="c035eeea-4c99-4fb2-bdb4-a7d148fd3054" providerId="ADAL" clId="{80A693BD-8035-412B-B4E9-A03EA6225747}" dt="2023-07-11T20:48:44.022" v="8839" actId="22"/>
          <ac:picMkLst>
            <pc:docMk/>
            <pc:sldMk cId="125023768" sldId="326"/>
            <ac:picMk id="8" creationId="{A3D1392F-B9CB-3AE3-2DE4-D429EE7F89FE}"/>
          </ac:picMkLst>
        </pc:picChg>
      </pc:sldChg>
      <pc:sldChg chg="del">
        <pc:chgData name="Sparling, Sue" userId="c035eeea-4c99-4fb2-bdb4-a7d148fd3054" providerId="ADAL" clId="{80A693BD-8035-412B-B4E9-A03EA6225747}" dt="2023-07-11T13:56:07.910" v="1093" actId="2696"/>
        <pc:sldMkLst>
          <pc:docMk/>
          <pc:sldMk cId="3404687767" sldId="348"/>
        </pc:sldMkLst>
      </pc:sldChg>
      <pc:sldChg chg="modSp del mod">
        <pc:chgData name="Sparling, Sue" userId="c035eeea-4c99-4fb2-bdb4-a7d148fd3054" providerId="ADAL" clId="{80A693BD-8035-412B-B4E9-A03EA6225747}" dt="2023-07-11T18:43:05.878" v="4014" actId="2696"/>
        <pc:sldMkLst>
          <pc:docMk/>
          <pc:sldMk cId="3072801103" sldId="349"/>
        </pc:sldMkLst>
        <pc:spChg chg="mod">
          <ac:chgData name="Sparling, Sue" userId="c035eeea-4c99-4fb2-bdb4-a7d148fd3054" providerId="ADAL" clId="{80A693BD-8035-412B-B4E9-A03EA6225747}" dt="2023-07-11T15:59:16.328" v="3564" actId="6549"/>
          <ac:spMkLst>
            <pc:docMk/>
            <pc:sldMk cId="3072801103" sldId="349"/>
            <ac:spMk id="4" creationId="{4AA31390-023A-4B4F-86A8-0282396CFB9F}"/>
          </ac:spMkLst>
        </pc:spChg>
        <pc:spChg chg="mod">
          <ac:chgData name="Sparling, Sue" userId="c035eeea-4c99-4fb2-bdb4-a7d148fd3054" providerId="ADAL" clId="{80A693BD-8035-412B-B4E9-A03EA6225747}" dt="2023-07-11T18:33:33.879" v="3708" actId="3064"/>
          <ac:spMkLst>
            <pc:docMk/>
            <pc:sldMk cId="3072801103" sldId="349"/>
            <ac:spMk id="86" creationId="{42275728-7BF1-3DDC-4297-6946D503CECE}"/>
          </ac:spMkLst>
        </pc:spChg>
      </pc:sldChg>
      <pc:sldChg chg="modSp mod">
        <pc:chgData name="Sparling, Sue" userId="c035eeea-4c99-4fb2-bdb4-a7d148fd3054" providerId="ADAL" clId="{80A693BD-8035-412B-B4E9-A03EA6225747}" dt="2023-07-11T20:36:25.693" v="8538" actId="20577"/>
        <pc:sldMkLst>
          <pc:docMk/>
          <pc:sldMk cId="1050034623" sldId="350"/>
        </pc:sldMkLst>
        <pc:spChg chg="mod">
          <ac:chgData name="Sparling, Sue" userId="c035eeea-4c99-4fb2-bdb4-a7d148fd3054" providerId="ADAL" clId="{80A693BD-8035-412B-B4E9-A03EA6225747}" dt="2023-07-11T18:54:49.403" v="4837" actId="6549"/>
          <ac:spMkLst>
            <pc:docMk/>
            <pc:sldMk cId="1050034623" sldId="350"/>
            <ac:spMk id="4" creationId="{4AA31390-023A-4B4F-86A8-0282396CFB9F}"/>
          </ac:spMkLst>
        </pc:spChg>
        <pc:spChg chg="mod">
          <ac:chgData name="Sparling, Sue" userId="c035eeea-4c99-4fb2-bdb4-a7d148fd3054" providerId="ADAL" clId="{80A693BD-8035-412B-B4E9-A03EA6225747}" dt="2023-07-11T18:56:18.484" v="5026" actId="14100"/>
          <ac:spMkLst>
            <pc:docMk/>
            <pc:sldMk cId="1050034623" sldId="350"/>
            <ac:spMk id="8" creationId="{E75C6D1D-FAA5-63D3-A38E-218B35663374}"/>
          </ac:spMkLst>
        </pc:spChg>
        <pc:spChg chg="mod">
          <ac:chgData name="Sparling, Sue" userId="c035eeea-4c99-4fb2-bdb4-a7d148fd3054" providerId="ADAL" clId="{80A693BD-8035-412B-B4E9-A03EA6225747}" dt="2023-07-11T19:13:32.224" v="6715" actId="14100"/>
          <ac:spMkLst>
            <pc:docMk/>
            <pc:sldMk cId="1050034623" sldId="350"/>
            <ac:spMk id="9" creationId="{53DCB9CB-D173-A299-6A8B-441C2207536E}"/>
          </ac:spMkLst>
        </pc:spChg>
        <pc:spChg chg="mod">
          <ac:chgData name="Sparling, Sue" userId="c035eeea-4c99-4fb2-bdb4-a7d148fd3054" providerId="ADAL" clId="{80A693BD-8035-412B-B4E9-A03EA6225747}" dt="2023-07-11T19:13:39.684" v="6716" actId="14100"/>
          <ac:spMkLst>
            <pc:docMk/>
            <pc:sldMk cId="1050034623" sldId="350"/>
            <ac:spMk id="10" creationId="{91615779-8B86-1CA9-D7D4-E661E2D69F1D}"/>
          </ac:spMkLst>
        </pc:spChg>
        <pc:spChg chg="mod">
          <ac:chgData name="Sparling, Sue" userId="c035eeea-4c99-4fb2-bdb4-a7d148fd3054" providerId="ADAL" clId="{80A693BD-8035-412B-B4E9-A03EA6225747}" dt="2023-07-11T19:13:44.409" v="6717" actId="14100"/>
          <ac:spMkLst>
            <pc:docMk/>
            <pc:sldMk cId="1050034623" sldId="350"/>
            <ac:spMk id="11" creationId="{7788368D-5A88-F2A6-957B-D991BEC58B9F}"/>
          </ac:spMkLst>
        </pc:spChg>
        <pc:spChg chg="mod">
          <ac:chgData name="Sparling, Sue" userId="c035eeea-4c99-4fb2-bdb4-a7d148fd3054" providerId="ADAL" clId="{80A693BD-8035-412B-B4E9-A03EA6225747}" dt="2023-07-11T19:13:57.396" v="6718" actId="14100"/>
          <ac:spMkLst>
            <pc:docMk/>
            <pc:sldMk cId="1050034623" sldId="350"/>
            <ac:spMk id="13" creationId="{6CF34209-D3EC-49D2-63F8-C03FE54DDBED}"/>
          </ac:spMkLst>
        </pc:spChg>
        <pc:spChg chg="mod">
          <ac:chgData name="Sparling, Sue" userId="c035eeea-4c99-4fb2-bdb4-a7d148fd3054" providerId="ADAL" clId="{80A693BD-8035-412B-B4E9-A03EA6225747}" dt="2023-07-11T19:14:04.130" v="6719" actId="14100"/>
          <ac:spMkLst>
            <pc:docMk/>
            <pc:sldMk cId="1050034623" sldId="350"/>
            <ac:spMk id="14" creationId="{573A8BBB-3942-8DFA-5B72-1DF368F7393F}"/>
          </ac:spMkLst>
        </pc:spChg>
        <pc:spChg chg="mod">
          <ac:chgData name="Sparling, Sue" userId="c035eeea-4c99-4fb2-bdb4-a7d148fd3054" providerId="ADAL" clId="{80A693BD-8035-412B-B4E9-A03EA6225747}" dt="2023-07-11T19:14:20.091" v="6721" actId="14100"/>
          <ac:spMkLst>
            <pc:docMk/>
            <pc:sldMk cId="1050034623" sldId="350"/>
            <ac:spMk id="15" creationId="{0927ACF8-9F2C-FC3A-EF9C-87BA4BDAB9EE}"/>
          </ac:spMkLst>
        </pc:spChg>
        <pc:spChg chg="mod">
          <ac:chgData name="Sparling, Sue" userId="c035eeea-4c99-4fb2-bdb4-a7d148fd3054" providerId="ADAL" clId="{80A693BD-8035-412B-B4E9-A03EA6225747}" dt="2023-07-11T19:14:26.110" v="6722" actId="14100"/>
          <ac:spMkLst>
            <pc:docMk/>
            <pc:sldMk cId="1050034623" sldId="350"/>
            <ac:spMk id="16" creationId="{2EA2E103-5646-B34C-E81B-C5A786B309FD}"/>
          </ac:spMkLst>
        </pc:spChg>
        <pc:spChg chg="mod">
          <ac:chgData name="Sparling, Sue" userId="c035eeea-4c99-4fb2-bdb4-a7d148fd3054" providerId="ADAL" clId="{80A693BD-8035-412B-B4E9-A03EA6225747}" dt="2023-07-11T19:14:13.387" v="6720" actId="14100"/>
          <ac:spMkLst>
            <pc:docMk/>
            <pc:sldMk cId="1050034623" sldId="350"/>
            <ac:spMk id="18" creationId="{BC6175FB-4285-0632-A4B1-AB6763C9F65F}"/>
          </ac:spMkLst>
        </pc:spChg>
        <pc:spChg chg="mod">
          <ac:chgData name="Sparling, Sue" userId="c035eeea-4c99-4fb2-bdb4-a7d148fd3054" providerId="ADAL" clId="{80A693BD-8035-412B-B4E9-A03EA6225747}" dt="2023-07-11T19:01:29.224" v="5650" actId="6549"/>
          <ac:spMkLst>
            <pc:docMk/>
            <pc:sldMk cId="1050034623" sldId="350"/>
            <ac:spMk id="20" creationId="{773DE864-ED2A-424A-5CDE-762501127D03}"/>
          </ac:spMkLst>
        </pc:spChg>
        <pc:spChg chg="mod">
          <ac:chgData name="Sparling, Sue" userId="c035eeea-4c99-4fb2-bdb4-a7d148fd3054" providerId="ADAL" clId="{80A693BD-8035-412B-B4E9-A03EA6225747}" dt="2023-07-11T20:36:25.693" v="8538" actId="20577"/>
          <ac:spMkLst>
            <pc:docMk/>
            <pc:sldMk cId="1050034623" sldId="350"/>
            <ac:spMk id="21" creationId="{A1824F35-10FE-394D-2977-172FCF987B86}"/>
          </ac:spMkLst>
        </pc:spChg>
        <pc:spChg chg="mod">
          <ac:chgData name="Sparling, Sue" userId="c035eeea-4c99-4fb2-bdb4-a7d148fd3054" providerId="ADAL" clId="{80A693BD-8035-412B-B4E9-A03EA6225747}" dt="2023-07-11T19:06:41.536" v="6240" actId="20577"/>
          <ac:spMkLst>
            <pc:docMk/>
            <pc:sldMk cId="1050034623" sldId="350"/>
            <ac:spMk id="22" creationId="{82093B86-4EE0-95A5-A505-378C2D2C7044}"/>
          </ac:spMkLst>
        </pc:spChg>
        <pc:spChg chg="mod">
          <ac:chgData name="Sparling, Sue" userId="c035eeea-4c99-4fb2-bdb4-a7d148fd3054" providerId="ADAL" clId="{80A693BD-8035-412B-B4E9-A03EA6225747}" dt="2023-07-11T19:15:50.191" v="6752" actId="20577"/>
          <ac:spMkLst>
            <pc:docMk/>
            <pc:sldMk cId="1050034623" sldId="350"/>
            <ac:spMk id="23" creationId="{DBDE9B51-E679-49E4-2334-998EA47428E4}"/>
          </ac:spMkLst>
        </pc:spChg>
        <pc:spChg chg="mod">
          <ac:chgData name="Sparling, Sue" userId="c035eeea-4c99-4fb2-bdb4-a7d148fd3054" providerId="ADAL" clId="{80A693BD-8035-412B-B4E9-A03EA6225747}" dt="2023-07-11T19:28:48.848" v="7030" actId="33524"/>
          <ac:spMkLst>
            <pc:docMk/>
            <pc:sldMk cId="1050034623" sldId="350"/>
            <ac:spMk id="24" creationId="{0ACBDB51-2C41-C00F-C336-A5F9606D29FC}"/>
          </ac:spMkLst>
        </pc:spChg>
        <pc:spChg chg="mod">
          <ac:chgData name="Sparling, Sue" userId="c035eeea-4c99-4fb2-bdb4-a7d148fd3054" providerId="ADAL" clId="{80A693BD-8035-412B-B4E9-A03EA6225747}" dt="2023-07-11T19:31:40.537" v="7252" actId="6549"/>
          <ac:spMkLst>
            <pc:docMk/>
            <pc:sldMk cId="1050034623" sldId="350"/>
            <ac:spMk id="25" creationId="{DFEE8976-7E81-38FC-BDC2-B18ABEF543E1}"/>
          </ac:spMkLst>
        </pc:spChg>
        <pc:spChg chg="mod">
          <ac:chgData name="Sparling, Sue" userId="c035eeea-4c99-4fb2-bdb4-a7d148fd3054" providerId="ADAL" clId="{80A693BD-8035-412B-B4E9-A03EA6225747}" dt="2023-07-11T19:08:14.754" v="6364" actId="6549"/>
          <ac:spMkLst>
            <pc:docMk/>
            <pc:sldMk cId="1050034623" sldId="350"/>
            <ac:spMk id="26" creationId="{1FE05BA4-391A-C931-2370-1074376C9464}"/>
          </ac:spMkLst>
        </pc:spChg>
        <pc:spChg chg="mod">
          <ac:chgData name="Sparling, Sue" userId="c035eeea-4c99-4fb2-bdb4-a7d148fd3054" providerId="ADAL" clId="{80A693BD-8035-412B-B4E9-A03EA6225747}" dt="2023-07-11T19:29:38.770" v="7031" actId="20577"/>
          <ac:spMkLst>
            <pc:docMk/>
            <pc:sldMk cId="1050034623" sldId="350"/>
            <ac:spMk id="28" creationId="{6A68759C-B7B9-6493-9D3D-AEC3090EEB66}"/>
          </ac:spMkLst>
        </pc:spChg>
        <pc:grpChg chg="mod">
          <ac:chgData name="Sparling, Sue" userId="c035eeea-4c99-4fb2-bdb4-a7d148fd3054" providerId="ADAL" clId="{80A693BD-8035-412B-B4E9-A03EA6225747}" dt="2023-07-11T18:52:32.618" v="4461" actId="14100"/>
          <ac:grpSpMkLst>
            <pc:docMk/>
            <pc:sldMk cId="1050034623" sldId="350"/>
            <ac:grpSpMk id="19" creationId="{0101AB42-6190-C595-B515-C61E7BEE225E}"/>
          </ac:grpSpMkLst>
        </pc:grpChg>
      </pc:sldChg>
      <pc:sldChg chg="addSp delSp modSp mod">
        <pc:chgData name="Sparling, Sue" userId="c035eeea-4c99-4fb2-bdb4-a7d148fd3054" providerId="ADAL" clId="{80A693BD-8035-412B-B4E9-A03EA6225747}" dt="2023-07-11T20:33:08.902" v="8466" actId="20577"/>
        <pc:sldMkLst>
          <pc:docMk/>
          <pc:sldMk cId="1677062258" sldId="351"/>
        </pc:sldMkLst>
        <pc:spChg chg="mod">
          <ac:chgData name="Sparling, Sue" userId="c035eeea-4c99-4fb2-bdb4-a7d148fd3054" providerId="ADAL" clId="{80A693BD-8035-412B-B4E9-A03EA6225747}" dt="2023-07-11T14:20:01.480" v="2182" actId="14100"/>
          <ac:spMkLst>
            <pc:docMk/>
            <pc:sldMk cId="1677062258" sldId="351"/>
            <ac:spMk id="3" creationId="{03ABE152-4A53-4B31-DB79-FD2B3CE4F96D}"/>
          </ac:spMkLst>
        </pc:spChg>
        <pc:spChg chg="mod">
          <ac:chgData name="Sparling, Sue" userId="c035eeea-4c99-4fb2-bdb4-a7d148fd3054" providerId="ADAL" clId="{80A693BD-8035-412B-B4E9-A03EA6225747}" dt="2023-07-11T14:08:54.198" v="1349" actId="6549"/>
          <ac:spMkLst>
            <pc:docMk/>
            <pc:sldMk cId="1677062258" sldId="351"/>
            <ac:spMk id="4" creationId="{4AA31390-023A-4B4F-86A8-0282396CFB9F}"/>
          </ac:spMkLst>
        </pc:spChg>
        <pc:spChg chg="mod">
          <ac:chgData name="Sparling, Sue" userId="c035eeea-4c99-4fb2-bdb4-a7d148fd3054" providerId="ADAL" clId="{80A693BD-8035-412B-B4E9-A03EA6225747}" dt="2023-07-11T14:20:01.480" v="2182" actId="14100"/>
          <ac:spMkLst>
            <pc:docMk/>
            <pc:sldMk cId="1677062258" sldId="351"/>
            <ac:spMk id="5" creationId="{36150B52-F9E1-31C6-AC22-3C4F934D1E81}"/>
          </ac:spMkLst>
        </pc:spChg>
        <pc:spChg chg="mod">
          <ac:chgData name="Sparling, Sue" userId="c035eeea-4c99-4fb2-bdb4-a7d148fd3054" providerId="ADAL" clId="{80A693BD-8035-412B-B4E9-A03EA6225747}" dt="2023-07-11T14:20:01.480" v="2182" actId="14100"/>
          <ac:spMkLst>
            <pc:docMk/>
            <pc:sldMk cId="1677062258" sldId="351"/>
            <ac:spMk id="6" creationId="{F95F5F79-B5C0-2857-BCBE-0C7ACE64E84E}"/>
          </ac:spMkLst>
        </pc:spChg>
        <pc:spChg chg="mod">
          <ac:chgData name="Sparling, Sue" userId="c035eeea-4c99-4fb2-bdb4-a7d148fd3054" providerId="ADAL" clId="{80A693BD-8035-412B-B4E9-A03EA6225747}" dt="2023-07-11T14:20:01.480" v="2182" actId="14100"/>
          <ac:spMkLst>
            <pc:docMk/>
            <pc:sldMk cId="1677062258" sldId="351"/>
            <ac:spMk id="7" creationId="{0707E5A7-FF91-5B32-2713-459DB6DA7756}"/>
          </ac:spMkLst>
        </pc:spChg>
        <pc:spChg chg="mod">
          <ac:chgData name="Sparling, Sue" userId="c035eeea-4c99-4fb2-bdb4-a7d148fd3054" providerId="ADAL" clId="{80A693BD-8035-412B-B4E9-A03EA6225747}" dt="2023-07-11T14:20:01.480" v="2182" actId="14100"/>
          <ac:spMkLst>
            <pc:docMk/>
            <pc:sldMk cId="1677062258" sldId="351"/>
            <ac:spMk id="29" creationId="{9C13955B-4919-E776-6D39-5E129EEEAECC}"/>
          </ac:spMkLst>
        </pc:spChg>
        <pc:spChg chg="mod">
          <ac:chgData name="Sparling, Sue" userId="c035eeea-4c99-4fb2-bdb4-a7d148fd3054" providerId="ADAL" clId="{80A693BD-8035-412B-B4E9-A03EA6225747}" dt="2023-07-11T14:20:01.480" v="2182" actId="14100"/>
          <ac:spMkLst>
            <pc:docMk/>
            <pc:sldMk cId="1677062258" sldId="351"/>
            <ac:spMk id="30" creationId="{FF36391D-AE40-B355-66E4-09E94F3E4307}"/>
          </ac:spMkLst>
        </pc:spChg>
        <pc:spChg chg="mod">
          <ac:chgData name="Sparling, Sue" userId="c035eeea-4c99-4fb2-bdb4-a7d148fd3054" providerId="ADAL" clId="{80A693BD-8035-412B-B4E9-A03EA6225747}" dt="2023-07-11T19:46:49.690" v="7351" actId="6549"/>
          <ac:spMkLst>
            <pc:docMk/>
            <pc:sldMk cId="1677062258" sldId="351"/>
            <ac:spMk id="31" creationId="{4019048E-5FA7-D412-0AF4-BF0694B88CDD}"/>
          </ac:spMkLst>
        </pc:spChg>
        <pc:spChg chg="mod">
          <ac:chgData name="Sparling, Sue" userId="c035eeea-4c99-4fb2-bdb4-a7d148fd3054" providerId="ADAL" clId="{80A693BD-8035-412B-B4E9-A03EA6225747}" dt="2023-07-11T20:33:08.902" v="8466" actId="20577"/>
          <ac:spMkLst>
            <pc:docMk/>
            <pc:sldMk cId="1677062258" sldId="351"/>
            <ac:spMk id="32" creationId="{4F328126-3AA7-2A6A-9044-3908B3AD4527}"/>
          </ac:spMkLst>
        </pc:spChg>
        <pc:spChg chg="mod">
          <ac:chgData name="Sparling, Sue" userId="c035eeea-4c99-4fb2-bdb4-a7d148fd3054" providerId="ADAL" clId="{80A693BD-8035-412B-B4E9-A03EA6225747}" dt="2023-07-11T20:03:04.875" v="8030" actId="6549"/>
          <ac:spMkLst>
            <pc:docMk/>
            <pc:sldMk cId="1677062258" sldId="351"/>
            <ac:spMk id="33" creationId="{075756F8-011E-D5C1-091B-B366D255C3D9}"/>
          </ac:spMkLst>
        </pc:spChg>
        <pc:spChg chg="mod">
          <ac:chgData name="Sparling, Sue" userId="c035eeea-4c99-4fb2-bdb4-a7d148fd3054" providerId="ADAL" clId="{80A693BD-8035-412B-B4E9-A03EA6225747}" dt="2023-07-11T14:20:01.480" v="2182" actId="14100"/>
          <ac:spMkLst>
            <pc:docMk/>
            <pc:sldMk cId="1677062258" sldId="351"/>
            <ac:spMk id="38" creationId="{FBF0B36B-B306-FCFC-E98B-B44C14258805}"/>
          </ac:spMkLst>
        </pc:spChg>
        <pc:spChg chg="mod">
          <ac:chgData name="Sparling, Sue" userId="c035eeea-4c99-4fb2-bdb4-a7d148fd3054" providerId="ADAL" clId="{80A693BD-8035-412B-B4E9-A03EA6225747}" dt="2023-07-11T14:20:01.480" v="2182" actId="14100"/>
          <ac:spMkLst>
            <pc:docMk/>
            <pc:sldMk cId="1677062258" sldId="351"/>
            <ac:spMk id="39" creationId="{F19E8057-01CB-5359-DC7F-5D345EE74AD0}"/>
          </ac:spMkLst>
        </pc:spChg>
        <pc:spChg chg="del mod">
          <ac:chgData name="Sparling, Sue" userId="c035eeea-4c99-4fb2-bdb4-a7d148fd3054" providerId="ADAL" clId="{80A693BD-8035-412B-B4E9-A03EA6225747}" dt="2023-07-11T20:03:53.961" v="8037" actId="478"/>
          <ac:spMkLst>
            <pc:docMk/>
            <pc:sldMk cId="1677062258" sldId="351"/>
            <ac:spMk id="40" creationId="{89B2B2BB-98BD-00FD-681B-DA06608A1E4F}"/>
          </ac:spMkLst>
        </pc:spChg>
        <pc:spChg chg="del mod">
          <ac:chgData name="Sparling, Sue" userId="c035eeea-4c99-4fb2-bdb4-a7d148fd3054" providerId="ADAL" clId="{80A693BD-8035-412B-B4E9-A03EA6225747}" dt="2023-07-11T20:03:59.082" v="8038" actId="478"/>
          <ac:spMkLst>
            <pc:docMk/>
            <pc:sldMk cId="1677062258" sldId="351"/>
            <ac:spMk id="41" creationId="{87A83F21-216B-9CFB-6C11-387F3DAF69E0}"/>
          </ac:spMkLst>
        </pc:spChg>
        <pc:spChg chg="del mod">
          <ac:chgData name="Sparling, Sue" userId="c035eeea-4c99-4fb2-bdb4-a7d148fd3054" providerId="ADAL" clId="{80A693BD-8035-412B-B4E9-A03EA6225747}" dt="2023-07-11T20:03:39.549" v="8033" actId="478"/>
          <ac:spMkLst>
            <pc:docMk/>
            <pc:sldMk cId="1677062258" sldId="351"/>
            <ac:spMk id="42" creationId="{68DD5E50-0750-991A-E895-DF1270F25DE8}"/>
          </ac:spMkLst>
        </pc:spChg>
        <pc:spChg chg="del mod">
          <ac:chgData name="Sparling, Sue" userId="c035eeea-4c99-4fb2-bdb4-a7d148fd3054" providerId="ADAL" clId="{80A693BD-8035-412B-B4E9-A03EA6225747}" dt="2023-07-11T20:04:21.657" v="8046" actId="478"/>
          <ac:spMkLst>
            <pc:docMk/>
            <pc:sldMk cId="1677062258" sldId="351"/>
            <ac:spMk id="43" creationId="{91F0408C-6512-2BEB-110F-039F3EDF9C6D}"/>
          </ac:spMkLst>
        </pc:spChg>
        <pc:spChg chg="del mod">
          <ac:chgData name="Sparling, Sue" userId="c035eeea-4c99-4fb2-bdb4-a7d148fd3054" providerId="ADAL" clId="{80A693BD-8035-412B-B4E9-A03EA6225747}" dt="2023-07-11T20:04:09.460" v="8041" actId="478"/>
          <ac:spMkLst>
            <pc:docMk/>
            <pc:sldMk cId="1677062258" sldId="351"/>
            <ac:spMk id="44" creationId="{963D46C3-9DC5-7499-7E65-3D12C8B0A0B8}"/>
          </ac:spMkLst>
        </pc:spChg>
        <pc:spChg chg="del mod">
          <ac:chgData name="Sparling, Sue" userId="c035eeea-4c99-4fb2-bdb4-a7d148fd3054" providerId="ADAL" clId="{80A693BD-8035-412B-B4E9-A03EA6225747}" dt="2023-07-11T20:03:50.178" v="8036" actId="478"/>
          <ac:spMkLst>
            <pc:docMk/>
            <pc:sldMk cId="1677062258" sldId="351"/>
            <ac:spMk id="45" creationId="{E192D095-1010-F3A4-8DA4-8CB2B60E624F}"/>
          </ac:spMkLst>
        </pc:spChg>
        <pc:spChg chg="del mod">
          <ac:chgData name="Sparling, Sue" userId="c035eeea-4c99-4fb2-bdb4-a7d148fd3054" providerId="ADAL" clId="{80A693BD-8035-412B-B4E9-A03EA6225747}" dt="2023-07-11T20:04:19.219" v="8045" actId="478"/>
          <ac:spMkLst>
            <pc:docMk/>
            <pc:sldMk cId="1677062258" sldId="351"/>
            <ac:spMk id="46" creationId="{44282CBA-4675-A947-E1F5-0B836AEE2569}"/>
          </ac:spMkLst>
        </pc:spChg>
        <pc:spChg chg="del mod">
          <ac:chgData name="Sparling, Sue" userId="c035eeea-4c99-4fb2-bdb4-a7d148fd3054" providerId="ADAL" clId="{80A693BD-8035-412B-B4E9-A03EA6225747}" dt="2023-07-11T20:04:24.316" v="8047" actId="478"/>
          <ac:spMkLst>
            <pc:docMk/>
            <pc:sldMk cId="1677062258" sldId="351"/>
            <ac:spMk id="47" creationId="{A6DA214D-8BE0-B749-774A-E141EEF91DD9}"/>
          </ac:spMkLst>
        </pc:spChg>
        <pc:spChg chg="del mod">
          <ac:chgData name="Sparling, Sue" userId="c035eeea-4c99-4fb2-bdb4-a7d148fd3054" providerId="ADAL" clId="{80A693BD-8035-412B-B4E9-A03EA6225747}" dt="2023-07-11T20:04:16.618" v="8044" actId="478"/>
          <ac:spMkLst>
            <pc:docMk/>
            <pc:sldMk cId="1677062258" sldId="351"/>
            <ac:spMk id="48" creationId="{166FD08C-4CBA-C44E-EA2E-9AFCD23B9F5F}"/>
          </ac:spMkLst>
        </pc:spChg>
        <pc:spChg chg="del mod">
          <ac:chgData name="Sparling, Sue" userId="c035eeea-4c99-4fb2-bdb4-a7d148fd3054" providerId="ADAL" clId="{80A693BD-8035-412B-B4E9-A03EA6225747}" dt="2023-07-11T20:03:46.172" v="8035" actId="478"/>
          <ac:spMkLst>
            <pc:docMk/>
            <pc:sldMk cId="1677062258" sldId="351"/>
            <ac:spMk id="49" creationId="{14F4348B-BA57-3083-AF8C-D2AF59C4D90C}"/>
          </ac:spMkLst>
        </pc:spChg>
        <pc:spChg chg="del mod">
          <ac:chgData name="Sparling, Sue" userId="c035eeea-4c99-4fb2-bdb4-a7d148fd3054" providerId="ADAL" clId="{80A693BD-8035-412B-B4E9-A03EA6225747}" dt="2023-07-11T20:03:42.937" v="8034" actId="478"/>
          <ac:spMkLst>
            <pc:docMk/>
            <pc:sldMk cId="1677062258" sldId="351"/>
            <ac:spMk id="50" creationId="{B53D1956-B97D-2CEE-7BFD-AC2544030931}"/>
          </ac:spMkLst>
        </pc:spChg>
        <pc:spChg chg="mod">
          <ac:chgData name="Sparling, Sue" userId="c035eeea-4c99-4fb2-bdb4-a7d148fd3054" providerId="ADAL" clId="{80A693BD-8035-412B-B4E9-A03EA6225747}" dt="2023-07-11T14:20:01.480" v="2182" actId="14100"/>
          <ac:spMkLst>
            <pc:docMk/>
            <pc:sldMk cId="1677062258" sldId="351"/>
            <ac:spMk id="51" creationId="{E1EE92E3-D58C-DFD5-E158-9E554A757715}"/>
          </ac:spMkLst>
        </pc:spChg>
        <pc:spChg chg="mod">
          <ac:chgData name="Sparling, Sue" userId="c035eeea-4c99-4fb2-bdb4-a7d148fd3054" providerId="ADAL" clId="{80A693BD-8035-412B-B4E9-A03EA6225747}" dt="2023-07-11T14:20:01.480" v="2182" actId="14100"/>
          <ac:spMkLst>
            <pc:docMk/>
            <pc:sldMk cId="1677062258" sldId="351"/>
            <ac:spMk id="52" creationId="{A0CEE422-50DB-7DA2-25F1-CC07523BA379}"/>
          </ac:spMkLst>
        </pc:spChg>
        <pc:spChg chg="mod">
          <ac:chgData name="Sparling, Sue" userId="c035eeea-4c99-4fb2-bdb4-a7d148fd3054" providerId="ADAL" clId="{80A693BD-8035-412B-B4E9-A03EA6225747}" dt="2023-07-11T14:20:01.480" v="2182" actId="14100"/>
          <ac:spMkLst>
            <pc:docMk/>
            <pc:sldMk cId="1677062258" sldId="351"/>
            <ac:spMk id="53" creationId="{2B216CBF-7CB6-886F-5EDB-81F60EDF2313}"/>
          </ac:spMkLst>
        </pc:spChg>
        <pc:spChg chg="mod">
          <ac:chgData name="Sparling, Sue" userId="c035eeea-4c99-4fb2-bdb4-a7d148fd3054" providerId="ADAL" clId="{80A693BD-8035-412B-B4E9-A03EA6225747}" dt="2023-07-11T14:20:01.480" v="2182" actId="14100"/>
          <ac:spMkLst>
            <pc:docMk/>
            <pc:sldMk cId="1677062258" sldId="351"/>
            <ac:spMk id="54" creationId="{0738E60A-3EB2-8798-51E6-A2E904EBC37C}"/>
          </ac:spMkLst>
        </pc:spChg>
        <pc:spChg chg="mod">
          <ac:chgData name="Sparling, Sue" userId="c035eeea-4c99-4fb2-bdb4-a7d148fd3054" providerId="ADAL" clId="{80A693BD-8035-412B-B4E9-A03EA6225747}" dt="2023-07-11T14:20:01.480" v="2182" actId="14100"/>
          <ac:spMkLst>
            <pc:docMk/>
            <pc:sldMk cId="1677062258" sldId="351"/>
            <ac:spMk id="55" creationId="{DB71A309-6112-A168-222D-1374AA141FC9}"/>
          </ac:spMkLst>
        </pc:spChg>
        <pc:spChg chg="mod">
          <ac:chgData name="Sparling, Sue" userId="c035eeea-4c99-4fb2-bdb4-a7d148fd3054" providerId="ADAL" clId="{80A693BD-8035-412B-B4E9-A03EA6225747}" dt="2023-07-11T14:20:01.480" v="2182" actId="14100"/>
          <ac:spMkLst>
            <pc:docMk/>
            <pc:sldMk cId="1677062258" sldId="351"/>
            <ac:spMk id="56" creationId="{CB1688F1-E9BA-D4EE-01D6-84D2C1F3B07D}"/>
          </ac:spMkLst>
        </pc:spChg>
        <pc:spChg chg="mod">
          <ac:chgData name="Sparling, Sue" userId="c035eeea-4c99-4fb2-bdb4-a7d148fd3054" providerId="ADAL" clId="{80A693BD-8035-412B-B4E9-A03EA6225747}" dt="2023-07-11T14:20:01.480" v="2182" actId="14100"/>
          <ac:spMkLst>
            <pc:docMk/>
            <pc:sldMk cId="1677062258" sldId="351"/>
            <ac:spMk id="57" creationId="{BE32DCE3-431B-4777-8B09-522E840076E0}"/>
          </ac:spMkLst>
        </pc:spChg>
        <pc:spChg chg="mod">
          <ac:chgData name="Sparling, Sue" userId="c035eeea-4c99-4fb2-bdb4-a7d148fd3054" providerId="ADAL" clId="{80A693BD-8035-412B-B4E9-A03EA6225747}" dt="2023-07-11T14:20:01.480" v="2182" actId="14100"/>
          <ac:spMkLst>
            <pc:docMk/>
            <pc:sldMk cId="1677062258" sldId="351"/>
            <ac:spMk id="58" creationId="{1387053B-AE10-F0F4-9C63-6DE156184085}"/>
          </ac:spMkLst>
        </pc:spChg>
        <pc:spChg chg="mod">
          <ac:chgData name="Sparling, Sue" userId="c035eeea-4c99-4fb2-bdb4-a7d148fd3054" providerId="ADAL" clId="{80A693BD-8035-412B-B4E9-A03EA6225747}" dt="2023-07-11T14:20:01.480" v="2182" actId="14100"/>
          <ac:spMkLst>
            <pc:docMk/>
            <pc:sldMk cId="1677062258" sldId="351"/>
            <ac:spMk id="59" creationId="{095B4591-A2B0-6F22-C453-4681B35F8483}"/>
          </ac:spMkLst>
        </pc:spChg>
        <pc:spChg chg="mod">
          <ac:chgData name="Sparling, Sue" userId="c035eeea-4c99-4fb2-bdb4-a7d148fd3054" providerId="ADAL" clId="{80A693BD-8035-412B-B4E9-A03EA6225747}" dt="2023-07-11T14:20:01.480" v="2182" actId="14100"/>
          <ac:spMkLst>
            <pc:docMk/>
            <pc:sldMk cId="1677062258" sldId="351"/>
            <ac:spMk id="60" creationId="{FDD9786F-74EA-3800-D7FB-4F8E10DF3455}"/>
          </ac:spMkLst>
        </pc:spChg>
        <pc:spChg chg="mod">
          <ac:chgData name="Sparling, Sue" userId="c035eeea-4c99-4fb2-bdb4-a7d148fd3054" providerId="ADAL" clId="{80A693BD-8035-412B-B4E9-A03EA6225747}" dt="2023-07-11T14:20:01.480" v="2182" actId="14100"/>
          <ac:spMkLst>
            <pc:docMk/>
            <pc:sldMk cId="1677062258" sldId="351"/>
            <ac:spMk id="61" creationId="{31493102-7675-654A-0A27-3F4D1EE4861D}"/>
          </ac:spMkLst>
        </pc:spChg>
        <pc:spChg chg="mod">
          <ac:chgData name="Sparling, Sue" userId="c035eeea-4c99-4fb2-bdb4-a7d148fd3054" providerId="ADAL" clId="{80A693BD-8035-412B-B4E9-A03EA6225747}" dt="2023-07-11T14:20:01.480" v="2182" actId="14100"/>
          <ac:spMkLst>
            <pc:docMk/>
            <pc:sldMk cId="1677062258" sldId="351"/>
            <ac:spMk id="62" creationId="{9543E06F-4E66-6CFE-57C9-52A05C3F8BDC}"/>
          </ac:spMkLst>
        </pc:spChg>
        <pc:spChg chg="mod">
          <ac:chgData name="Sparling, Sue" userId="c035eeea-4c99-4fb2-bdb4-a7d148fd3054" providerId="ADAL" clId="{80A693BD-8035-412B-B4E9-A03EA6225747}" dt="2023-07-11T14:20:01.480" v="2182" actId="14100"/>
          <ac:spMkLst>
            <pc:docMk/>
            <pc:sldMk cId="1677062258" sldId="351"/>
            <ac:spMk id="63" creationId="{AF22752B-2783-1718-2DF7-19094900DED9}"/>
          </ac:spMkLst>
        </pc:spChg>
        <pc:spChg chg="mod">
          <ac:chgData name="Sparling, Sue" userId="c035eeea-4c99-4fb2-bdb4-a7d148fd3054" providerId="ADAL" clId="{80A693BD-8035-412B-B4E9-A03EA6225747}" dt="2023-07-11T14:20:01.480" v="2182" actId="14100"/>
          <ac:spMkLst>
            <pc:docMk/>
            <pc:sldMk cId="1677062258" sldId="351"/>
            <ac:spMk id="64" creationId="{AFEB1173-9E53-B605-6AF1-D5C7DCB1C276}"/>
          </ac:spMkLst>
        </pc:spChg>
        <pc:spChg chg="mod">
          <ac:chgData name="Sparling, Sue" userId="c035eeea-4c99-4fb2-bdb4-a7d148fd3054" providerId="ADAL" clId="{80A693BD-8035-412B-B4E9-A03EA6225747}" dt="2023-07-11T14:20:01.480" v="2182" actId="14100"/>
          <ac:spMkLst>
            <pc:docMk/>
            <pc:sldMk cId="1677062258" sldId="351"/>
            <ac:spMk id="65" creationId="{1B48BFFE-EC4E-F71B-E5D4-7C6EF1B0E2D5}"/>
          </ac:spMkLst>
        </pc:spChg>
        <pc:spChg chg="mod">
          <ac:chgData name="Sparling, Sue" userId="c035eeea-4c99-4fb2-bdb4-a7d148fd3054" providerId="ADAL" clId="{80A693BD-8035-412B-B4E9-A03EA6225747}" dt="2023-07-11T14:20:01.480" v="2182" actId="14100"/>
          <ac:spMkLst>
            <pc:docMk/>
            <pc:sldMk cId="1677062258" sldId="351"/>
            <ac:spMk id="66" creationId="{65B24AC0-C161-3797-15C0-FBED841EA2E2}"/>
          </ac:spMkLst>
        </pc:spChg>
        <pc:spChg chg="mod">
          <ac:chgData name="Sparling, Sue" userId="c035eeea-4c99-4fb2-bdb4-a7d148fd3054" providerId="ADAL" clId="{80A693BD-8035-412B-B4E9-A03EA6225747}" dt="2023-07-11T14:20:01.480" v="2182" actId="14100"/>
          <ac:spMkLst>
            <pc:docMk/>
            <pc:sldMk cId="1677062258" sldId="351"/>
            <ac:spMk id="67" creationId="{8F10D2DB-4545-D235-AF1F-54E1E4DC85DD}"/>
          </ac:spMkLst>
        </pc:spChg>
        <pc:spChg chg="mod">
          <ac:chgData name="Sparling, Sue" userId="c035eeea-4c99-4fb2-bdb4-a7d148fd3054" providerId="ADAL" clId="{80A693BD-8035-412B-B4E9-A03EA6225747}" dt="2023-07-11T14:20:01.480" v="2182" actId="14100"/>
          <ac:spMkLst>
            <pc:docMk/>
            <pc:sldMk cId="1677062258" sldId="351"/>
            <ac:spMk id="68" creationId="{623C9707-03B1-1E84-3B37-03365263925E}"/>
          </ac:spMkLst>
        </pc:spChg>
        <pc:spChg chg="mod">
          <ac:chgData name="Sparling, Sue" userId="c035eeea-4c99-4fb2-bdb4-a7d148fd3054" providerId="ADAL" clId="{80A693BD-8035-412B-B4E9-A03EA6225747}" dt="2023-07-11T14:20:01.480" v="2182" actId="14100"/>
          <ac:spMkLst>
            <pc:docMk/>
            <pc:sldMk cId="1677062258" sldId="351"/>
            <ac:spMk id="69" creationId="{2EA883EF-85DD-0D86-1B2F-1AB435542221}"/>
          </ac:spMkLst>
        </pc:spChg>
        <pc:spChg chg="mod">
          <ac:chgData name="Sparling, Sue" userId="c035eeea-4c99-4fb2-bdb4-a7d148fd3054" providerId="ADAL" clId="{80A693BD-8035-412B-B4E9-A03EA6225747}" dt="2023-07-11T14:20:01.480" v="2182" actId="14100"/>
          <ac:spMkLst>
            <pc:docMk/>
            <pc:sldMk cId="1677062258" sldId="351"/>
            <ac:spMk id="70" creationId="{A8836EF9-1B88-89D2-9FC5-1DD0D98F6CE3}"/>
          </ac:spMkLst>
        </pc:spChg>
        <pc:spChg chg="mod">
          <ac:chgData name="Sparling, Sue" userId="c035eeea-4c99-4fb2-bdb4-a7d148fd3054" providerId="ADAL" clId="{80A693BD-8035-412B-B4E9-A03EA6225747}" dt="2023-07-11T14:20:01.480" v="2182" actId="14100"/>
          <ac:spMkLst>
            <pc:docMk/>
            <pc:sldMk cId="1677062258" sldId="351"/>
            <ac:spMk id="71" creationId="{C49B5BF4-054E-1CE9-0100-FF8632FB721D}"/>
          </ac:spMkLst>
        </pc:spChg>
        <pc:spChg chg="mod">
          <ac:chgData name="Sparling, Sue" userId="c035eeea-4c99-4fb2-bdb4-a7d148fd3054" providerId="ADAL" clId="{80A693BD-8035-412B-B4E9-A03EA6225747}" dt="2023-07-11T14:20:01.480" v="2182" actId="14100"/>
          <ac:spMkLst>
            <pc:docMk/>
            <pc:sldMk cId="1677062258" sldId="351"/>
            <ac:spMk id="72" creationId="{6A175BF6-8D02-5B08-D247-68A4C704B3D8}"/>
          </ac:spMkLst>
        </pc:spChg>
        <pc:spChg chg="mod">
          <ac:chgData name="Sparling, Sue" userId="c035eeea-4c99-4fb2-bdb4-a7d148fd3054" providerId="ADAL" clId="{80A693BD-8035-412B-B4E9-A03EA6225747}" dt="2023-07-11T14:20:01.480" v="2182" actId="14100"/>
          <ac:spMkLst>
            <pc:docMk/>
            <pc:sldMk cId="1677062258" sldId="351"/>
            <ac:spMk id="73" creationId="{4BF6D132-D535-A1E9-ADF2-0FED57632ADE}"/>
          </ac:spMkLst>
        </pc:spChg>
        <pc:spChg chg="mod">
          <ac:chgData name="Sparling, Sue" userId="c035eeea-4c99-4fb2-bdb4-a7d148fd3054" providerId="ADAL" clId="{80A693BD-8035-412B-B4E9-A03EA6225747}" dt="2023-07-11T14:20:01.480" v="2182" actId="14100"/>
          <ac:spMkLst>
            <pc:docMk/>
            <pc:sldMk cId="1677062258" sldId="351"/>
            <ac:spMk id="74" creationId="{ED79F383-E456-7174-00D9-B357183E2B9A}"/>
          </ac:spMkLst>
        </pc:spChg>
        <pc:spChg chg="mod">
          <ac:chgData name="Sparling, Sue" userId="c035eeea-4c99-4fb2-bdb4-a7d148fd3054" providerId="ADAL" clId="{80A693BD-8035-412B-B4E9-A03EA6225747}" dt="2023-07-11T14:20:01.480" v="2182" actId="14100"/>
          <ac:spMkLst>
            <pc:docMk/>
            <pc:sldMk cId="1677062258" sldId="351"/>
            <ac:spMk id="75" creationId="{A4440CC2-FDE1-E46C-2F8D-B6ACC99D18A8}"/>
          </ac:spMkLst>
        </pc:spChg>
        <pc:spChg chg="mod">
          <ac:chgData name="Sparling, Sue" userId="c035eeea-4c99-4fb2-bdb4-a7d148fd3054" providerId="ADAL" clId="{80A693BD-8035-412B-B4E9-A03EA6225747}" dt="2023-07-11T14:20:01.480" v="2182" actId="14100"/>
          <ac:spMkLst>
            <pc:docMk/>
            <pc:sldMk cId="1677062258" sldId="351"/>
            <ac:spMk id="76" creationId="{C8A19495-EFEF-7608-B183-123B92CE03F8}"/>
          </ac:spMkLst>
        </pc:spChg>
        <pc:spChg chg="mod">
          <ac:chgData name="Sparling, Sue" userId="c035eeea-4c99-4fb2-bdb4-a7d148fd3054" providerId="ADAL" clId="{80A693BD-8035-412B-B4E9-A03EA6225747}" dt="2023-07-11T14:20:01.480" v="2182" actId="14100"/>
          <ac:spMkLst>
            <pc:docMk/>
            <pc:sldMk cId="1677062258" sldId="351"/>
            <ac:spMk id="77" creationId="{6DD4E4C4-1001-3792-049E-1475A6DC2234}"/>
          </ac:spMkLst>
        </pc:spChg>
        <pc:spChg chg="mod">
          <ac:chgData name="Sparling, Sue" userId="c035eeea-4c99-4fb2-bdb4-a7d148fd3054" providerId="ADAL" clId="{80A693BD-8035-412B-B4E9-A03EA6225747}" dt="2023-07-11T14:20:01.480" v="2182" actId="14100"/>
          <ac:spMkLst>
            <pc:docMk/>
            <pc:sldMk cId="1677062258" sldId="351"/>
            <ac:spMk id="78" creationId="{2FC78760-A50B-B6AB-7705-67E63E852A48}"/>
          </ac:spMkLst>
        </pc:spChg>
        <pc:spChg chg="mod">
          <ac:chgData name="Sparling, Sue" userId="c035eeea-4c99-4fb2-bdb4-a7d148fd3054" providerId="ADAL" clId="{80A693BD-8035-412B-B4E9-A03EA6225747}" dt="2023-07-11T14:20:01.480" v="2182" actId="14100"/>
          <ac:spMkLst>
            <pc:docMk/>
            <pc:sldMk cId="1677062258" sldId="351"/>
            <ac:spMk id="79" creationId="{83A0C02A-BD23-CF8B-09FB-73476BFB0745}"/>
          </ac:spMkLst>
        </pc:spChg>
        <pc:spChg chg="mod">
          <ac:chgData name="Sparling, Sue" userId="c035eeea-4c99-4fb2-bdb4-a7d148fd3054" providerId="ADAL" clId="{80A693BD-8035-412B-B4E9-A03EA6225747}" dt="2023-07-11T14:20:01.480" v="2182" actId="14100"/>
          <ac:spMkLst>
            <pc:docMk/>
            <pc:sldMk cId="1677062258" sldId="351"/>
            <ac:spMk id="80" creationId="{CF5B30AF-3594-0F49-D562-1A5D41D77A8F}"/>
          </ac:spMkLst>
        </pc:spChg>
        <pc:spChg chg="mod">
          <ac:chgData name="Sparling, Sue" userId="c035eeea-4c99-4fb2-bdb4-a7d148fd3054" providerId="ADAL" clId="{80A693BD-8035-412B-B4E9-A03EA6225747}" dt="2023-07-11T14:20:01.480" v="2182" actId="14100"/>
          <ac:spMkLst>
            <pc:docMk/>
            <pc:sldMk cId="1677062258" sldId="351"/>
            <ac:spMk id="81" creationId="{199BF973-462F-8EDA-E027-E4EDB602FFE5}"/>
          </ac:spMkLst>
        </pc:spChg>
        <pc:grpChg chg="add del mod">
          <ac:chgData name="Sparling, Sue" userId="c035eeea-4c99-4fb2-bdb4-a7d148fd3054" providerId="ADAL" clId="{80A693BD-8035-412B-B4E9-A03EA6225747}" dt="2023-07-11T20:04:12.929" v="8043" actId="478"/>
          <ac:grpSpMkLst>
            <pc:docMk/>
            <pc:sldMk cId="1677062258" sldId="351"/>
            <ac:grpSpMk id="2" creationId="{1260E675-7E85-03A5-1737-FD360B3828D5}"/>
          </ac:grpSpMkLst>
        </pc:grpChg>
        <pc:grpChg chg="mod">
          <ac:chgData name="Sparling, Sue" userId="c035eeea-4c99-4fb2-bdb4-a7d148fd3054" providerId="ADAL" clId="{80A693BD-8035-412B-B4E9-A03EA6225747}" dt="2023-07-11T14:20:01.480" v="2182" actId="14100"/>
          <ac:grpSpMkLst>
            <pc:docMk/>
            <pc:sldMk cId="1677062258" sldId="351"/>
            <ac:grpSpMk id="34" creationId="{8DED8D87-F60B-F4D8-66E5-2F6B70C97F74}"/>
          </ac:grpSpMkLst>
        </pc:grpChg>
        <pc:grpChg chg="mod">
          <ac:chgData name="Sparling, Sue" userId="c035eeea-4c99-4fb2-bdb4-a7d148fd3054" providerId="ADAL" clId="{80A693BD-8035-412B-B4E9-A03EA6225747}" dt="2023-07-11T14:20:01.480" v="2182" actId="14100"/>
          <ac:grpSpMkLst>
            <pc:docMk/>
            <pc:sldMk cId="1677062258" sldId="351"/>
            <ac:grpSpMk id="35" creationId="{F5C265DB-FD83-0171-9410-C7FA87E4D25A}"/>
          </ac:grpSpMkLst>
        </pc:grpChg>
        <pc:grpChg chg="mod">
          <ac:chgData name="Sparling, Sue" userId="c035eeea-4c99-4fb2-bdb4-a7d148fd3054" providerId="ADAL" clId="{80A693BD-8035-412B-B4E9-A03EA6225747}" dt="2023-07-11T14:20:01.480" v="2182" actId="14100"/>
          <ac:grpSpMkLst>
            <pc:docMk/>
            <pc:sldMk cId="1677062258" sldId="351"/>
            <ac:grpSpMk id="36" creationId="{0692791D-5C03-29A5-852C-B3221814CB8E}"/>
          </ac:grpSpMkLst>
        </pc:grpChg>
        <pc:grpChg chg="del mod">
          <ac:chgData name="Sparling, Sue" userId="c035eeea-4c99-4fb2-bdb4-a7d148fd3054" providerId="ADAL" clId="{80A693BD-8035-412B-B4E9-A03EA6225747}" dt="2023-07-11T20:04:21.657" v="8046" actId="478"/>
          <ac:grpSpMkLst>
            <pc:docMk/>
            <pc:sldMk cId="1677062258" sldId="351"/>
            <ac:grpSpMk id="37" creationId="{77345FD1-1C9F-1CBF-579C-FD7B55B19DE8}"/>
          </ac:grpSpMkLst>
        </pc:grpChg>
        <pc:picChg chg="add mod">
          <ac:chgData name="Sparling, Sue" userId="c035eeea-4c99-4fb2-bdb4-a7d148fd3054" providerId="ADAL" clId="{80A693BD-8035-412B-B4E9-A03EA6225747}" dt="2023-07-11T20:05:44.631" v="8057" actId="207"/>
          <ac:picMkLst>
            <pc:docMk/>
            <pc:sldMk cId="1677062258" sldId="351"/>
            <ac:picMk id="9" creationId="{F766B70C-96B3-6468-2648-2AB3DEBB3519}"/>
          </ac:picMkLst>
        </pc:picChg>
      </pc:sldChg>
      <pc:sldChg chg="del">
        <pc:chgData name="Sparling, Sue" userId="c035eeea-4c99-4fb2-bdb4-a7d148fd3054" providerId="ADAL" clId="{80A693BD-8035-412B-B4E9-A03EA6225747}" dt="2023-07-11T15:40:46.461" v="3504" actId="2696"/>
        <pc:sldMkLst>
          <pc:docMk/>
          <pc:sldMk cId="2137113367" sldId="352"/>
        </pc:sldMkLst>
      </pc:sldChg>
      <pc:sldChg chg="modSp mod">
        <pc:chgData name="Sparling, Sue" userId="c035eeea-4c99-4fb2-bdb4-a7d148fd3054" providerId="ADAL" clId="{80A693BD-8035-412B-B4E9-A03EA6225747}" dt="2023-07-11T14:23:43.479" v="2191" actId="207"/>
        <pc:sldMkLst>
          <pc:docMk/>
          <pc:sldMk cId="235936695" sldId="353"/>
        </pc:sldMkLst>
        <pc:spChg chg="mod">
          <ac:chgData name="Sparling, Sue" userId="c035eeea-4c99-4fb2-bdb4-a7d148fd3054" providerId="ADAL" clId="{80A693BD-8035-412B-B4E9-A03EA6225747}" dt="2023-07-11T13:55:48.053" v="1092" actId="6549"/>
          <ac:spMkLst>
            <pc:docMk/>
            <pc:sldMk cId="235936695" sldId="353"/>
            <ac:spMk id="4" creationId="{4AA31390-023A-4B4F-86A8-0282396CFB9F}"/>
          </ac:spMkLst>
        </pc:spChg>
        <pc:spChg chg="mod">
          <ac:chgData name="Sparling, Sue" userId="c035eeea-4c99-4fb2-bdb4-a7d148fd3054" providerId="ADAL" clId="{80A693BD-8035-412B-B4E9-A03EA6225747}" dt="2023-07-11T14:23:22.880" v="2189" actId="207"/>
          <ac:spMkLst>
            <pc:docMk/>
            <pc:sldMk cId="235936695" sldId="353"/>
            <ac:spMk id="5" creationId="{B4A91362-8115-D55B-C757-D11E25CE3102}"/>
          </ac:spMkLst>
        </pc:spChg>
        <pc:spChg chg="mod">
          <ac:chgData name="Sparling, Sue" userId="c035eeea-4c99-4fb2-bdb4-a7d148fd3054" providerId="ADAL" clId="{80A693BD-8035-412B-B4E9-A03EA6225747}" dt="2023-07-11T14:23:43.479" v="2191" actId="207"/>
          <ac:spMkLst>
            <pc:docMk/>
            <pc:sldMk cId="235936695" sldId="353"/>
            <ac:spMk id="21" creationId="{D258410C-7957-E950-C4DF-C1422482ECD8}"/>
          </ac:spMkLst>
        </pc:spChg>
        <pc:spChg chg="mod">
          <ac:chgData name="Sparling, Sue" userId="c035eeea-4c99-4fb2-bdb4-a7d148fd3054" providerId="ADAL" clId="{80A693BD-8035-412B-B4E9-A03EA6225747}" dt="2023-07-11T14:08:02.666" v="1298" actId="20577"/>
          <ac:spMkLst>
            <pc:docMk/>
            <pc:sldMk cId="235936695" sldId="353"/>
            <ac:spMk id="38" creationId="{EF2D5EEE-28F2-0DCD-2F03-00C294B8B0C8}"/>
          </ac:spMkLst>
        </pc:spChg>
        <pc:spChg chg="mod">
          <ac:chgData name="Sparling, Sue" userId="c035eeea-4c99-4fb2-bdb4-a7d148fd3054" providerId="ADAL" clId="{80A693BD-8035-412B-B4E9-A03EA6225747}" dt="2023-07-11T13:52:25.104" v="824" actId="20577"/>
          <ac:spMkLst>
            <pc:docMk/>
            <pc:sldMk cId="235936695" sldId="353"/>
            <ac:spMk id="39" creationId="{0916D3EC-EEB7-2580-C075-6CD83DA2E555}"/>
          </ac:spMkLst>
        </pc:spChg>
        <pc:spChg chg="mod">
          <ac:chgData name="Sparling, Sue" userId="c035eeea-4c99-4fb2-bdb4-a7d148fd3054" providerId="ADAL" clId="{80A693BD-8035-412B-B4E9-A03EA6225747}" dt="2023-07-11T14:08:13.909" v="1302" actId="20577"/>
          <ac:spMkLst>
            <pc:docMk/>
            <pc:sldMk cId="235936695" sldId="353"/>
            <ac:spMk id="40" creationId="{B0745DF7-AB34-4675-A7FD-B241CEEF76F4}"/>
          </ac:spMkLst>
        </pc:spChg>
        <pc:spChg chg="mod">
          <ac:chgData name="Sparling, Sue" userId="c035eeea-4c99-4fb2-bdb4-a7d148fd3054" providerId="ADAL" clId="{80A693BD-8035-412B-B4E9-A03EA6225747}" dt="2023-07-11T13:49:49.914" v="500" actId="20577"/>
          <ac:spMkLst>
            <pc:docMk/>
            <pc:sldMk cId="235936695" sldId="353"/>
            <ac:spMk id="41" creationId="{0FCCE114-2940-E80F-2F81-8F74D356E40D}"/>
          </ac:spMkLst>
        </pc:spChg>
        <pc:spChg chg="mod">
          <ac:chgData name="Sparling, Sue" userId="c035eeea-4c99-4fb2-bdb4-a7d148fd3054" providerId="ADAL" clId="{80A693BD-8035-412B-B4E9-A03EA6225747}" dt="2023-07-11T14:23:12.930" v="2188" actId="207"/>
          <ac:spMkLst>
            <pc:docMk/>
            <pc:sldMk cId="235936695" sldId="353"/>
            <ac:spMk id="47" creationId="{F3E4CBCE-FEFE-01A5-45CC-EAB4CEE3E3C5}"/>
          </ac:spMkLst>
        </pc:spChg>
        <pc:spChg chg="mod">
          <ac:chgData name="Sparling, Sue" userId="c035eeea-4c99-4fb2-bdb4-a7d148fd3054" providerId="ADAL" clId="{80A693BD-8035-412B-B4E9-A03EA6225747}" dt="2023-07-11T13:52:58.784" v="826" actId="208"/>
          <ac:spMkLst>
            <pc:docMk/>
            <pc:sldMk cId="235936695" sldId="353"/>
            <ac:spMk id="48" creationId="{59C2964B-504B-7710-9208-67FD1E455A82}"/>
          </ac:spMkLst>
        </pc:spChg>
        <pc:spChg chg="mod">
          <ac:chgData name="Sparling, Sue" userId="c035eeea-4c99-4fb2-bdb4-a7d148fd3054" providerId="ADAL" clId="{80A693BD-8035-412B-B4E9-A03EA6225747}" dt="2023-07-11T14:23:37.519" v="2190" actId="207"/>
          <ac:spMkLst>
            <pc:docMk/>
            <pc:sldMk cId="235936695" sldId="353"/>
            <ac:spMk id="49" creationId="{F63C910D-3EB1-D406-9B07-9B777ACA31EC}"/>
          </ac:spMkLst>
        </pc:spChg>
        <pc:spChg chg="mod">
          <ac:chgData name="Sparling, Sue" userId="c035eeea-4c99-4fb2-bdb4-a7d148fd3054" providerId="ADAL" clId="{80A693BD-8035-412B-B4E9-A03EA6225747}" dt="2023-07-11T13:52:50.444" v="825" actId="208"/>
          <ac:spMkLst>
            <pc:docMk/>
            <pc:sldMk cId="235936695" sldId="353"/>
            <ac:spMk id="50" creationId="{35BA49B1-BF51-A62C-8CBA-245C8EBEEE14}"/>
          </ac:spMkLst>
        </pc:spChg>
        <pc:grpChg chg="mod">
          <ac:chgData name="Sparling, Sue" userId="c035eeea-4c99-4fb2-bdb4-a7d148fd3054" providerId="ADAL" clId="{80A693BD-8035-412B-B4E9-A03EA6225747}" dt="2023-07-11T13:53:01.388" v="827" actId="1076"/>
          <ac:grpSpMkLst>
            <pc:docMk/>
            <pc:sldMk cId="235936695" sldId="353"/>
            <ac:grpSpMk id="12" creationId="{5D989A6A-B7B8-0AEB-029A-745FC13FF771}"/>
          </ac:grpSpMkLst>
        </pc:grpChg>
      </pc:sldChg>
      <pc:sldChg chg="del">
        <pc:chgData name="Sparling, Sue" userId="c035eeea-4c99-4fb2-bdb4-a7d148fd3054" providerId="ADAL" clId="{80A693BD-8035-412B-B4E9-A03EA6225747}" dt="2023-07-11T14:43:06.460" v="2192" actId="2696"/>
        <pc:sldMkLst>
          <pc:docMk/>
          <pc:sldMk cId="1828767275" sldId="354"/>
        </pc:sldMkLst>
      </pc:sldChg>
      <pc:sldChg chg="del">
        <pc:chgData name="Sparling, Sue" userId="c035eeea-4c99-4fb2-bdb4-a7d148fd3054" providerId="ADAL" clId="{80A693BD-8035-412B-B4E9-A03EA6225747}" dt="2023-07-11T14:02:07.903" v="1094" actId="2696"/>
        <pc:sldMkLst>
          <pc:docMk/>
          <pc:sldMk cId="2276384295" sldId="355"/>
        </pc:sldMkLst>
      </pc:sldChg>
      <pc:sldChg chg="addSp delSp modSp mod">
        <pc:chgData name="Sparling, Sue" userId="c035eeea-4c99-4fb2-bdb4-a7d148fd3054" providerId="ADAL" clId="{80A693BD-8035-412B-B4E9-A03EA6225747}" dt="2023-07-11T15:08:36.177" v="2934" actId="14100"/>
        <pc:sldMkLst>
          <pc:docMk/>
          <pc:sldMk cId="908976287" sldId="356"/>
        </pc:sldMkLst>
        <pc:spChg chg="mod">
          <ac:chgData name="Sparling, Sue" userId="c035eeea-4c99-4fb2-bdb4-a7d148fd3054" providerId="ADAL" clId="{80A693BD-8035-412B-B4E9-A03EA6225747}" dt="2023-07-11T14:59:35.653" v="2329" actId="6549"/>
          <ac:spMkLst>
            <pc:docMk/>
            <pc:sldMk cId="908976287" sldId="356"/>
            <ac:spMk id="4" creationId="{4AA31390-023A-4B4F-86A8-0282396CFB9F}"/>
          </ac:spMkLst>
        </pc:spChg>
        <pc:spChg chg="del mod">
          <ac:chgData name="Sparling, Sue" userId="c035eeea-4c99-4fb2-bdb4-a7d148fd3054" providerId="ADAL" clId="{80A693BD-8035-412B-B4E9-A03EA6225747}" dt="2023-07-11T14:57:59.511" v="2262"/>
          <ac:spMkLst>
            <pc:docMk/>
            <pc:sldMk cId="908976287" sldId="356"/>
            <ac:spMk id="8" creationId="{750AD267-F5C2-361A-3403-97B68A46B07A}"/>
          </ac:spMkLst>
        </pc:spChg>
        <pc:spChg chg="del">
          <ac:chgData name="Sparling, Sue" userId="c035eeea-4c99-4fb2-bdb4-a7d148fd3054" providerId="ADAL" clId="{80A693BD-8035-412B-B4E9-A03EA6225747}" dt="2023-07-11T14:52:58.451" v="2207" actId="478"/>
          <ac:spMkLst>
            <pc:docMk/>
            <pc:sldMk cId="908976287" sldId="356"/>
            <ac:spMk id="9" creationId="{1810B4A9-40FC-E1E8-0275-684B00E54C11}"/>
          </ac:spMkLst>
        </pc:spChg>
        <pc:spChg chg="mod">
          <ac:chgData name="Sparling, Sue" userId="c035eeea-4c99-4fb2-bdb4-a7d148fd3054" providerId="ADAL" clId="{80A693BD-8035-412B-B4E9-A03EA6225747}" dt="2023-07-11T14:52:43.976" v="2206" actId="207"/>
          <ac:spMkLst>
            <pc:docMk/>
            <pc:sldMk cId="908976287" sldId="356"/>
            <ac:spMk id="11" creationId="{3389DD1E-3558-7013-B198-C67BA5E31D88}"/>
          </ac:spMkLst>
        </pc:spChg>
        <pc:spChg chg="mod">
          <ac:chgData name="Sparling, Sue" userId="c035eeea-4c99-4fb2-bdb4-a7d148fd3054" providerId="ADAL" clId="{80A693BD-8035-412B-B4E9-A03EA6225747}" dt="2023-07-11T14:52:43.976" v="2206" actId="207"/>
          <ac:spMkLst>
            <pc:docMk/>
            <pc:sldMk cId="908976287" sldId="356"/>
            <ac:spMk id="12" creationId="{A566A65D-F86C-0DAC-A677-A4E825FE11CB}"/>
          </ac:spMkLst>
        </pc:spChg>
        <pc:spChg chg="del">
          <ac:chgData name="Sparling, Sue" userId="c035eeea-4c99-4fb2-bdb4-a7d148fd3054" providerId="ADAL" clId="{80A693BD-8035-412B-B4E9-A03EA6225747}" dt="2023-07-11T14:53:00.890" v="2208" actId="478"/>
          <ac:spMkLst>
            <pc:docMk/>
            <pc:sldMk cId="908976287" sldId="356"/>
            <ac:spMk id="13" creationId="{A46AC216-6FE3-9FC6-3D0A-7E7B96AE3C88}"/>
          </ac:spMkLst>
        </pc:spChg>
        <pc:spChg chg="mod">
          <ac:chgData name="Sparling, Sue" userId="c035eeea-4c99-4fb2-bdb4-a7d148fd3054" providerId="ADAL" clId="{80A693BD-8035-412B-B4E9-A03EA6225747}" dt="2023-07-11T14:52:23.113" v="2205" actId="207"/>
          <ac:spMkLst>
            <pc:docMk/>
            <pc:sldMk cId="908976287" sldId="356"/>
            <ac:spMk id="15" creationId="{BC58DE32-7A6D-681D-4919-0ECF33DAD878}"/>
          </ac:spMkLst>
        </pc:spChg>
        <pc:spChg chg="mod">
          <ac:chgData name="Sparling, Sue" userId="c035eeea-4c99-4fb2-bdb4-a7d148fd3054" providerId="ADAL" clId="{80A693BD-8035-412B-B4E9-A03EA6225747}" dt="2023-07-11T14:52:23.113" v="2205" actId="207"/>
          <ac:spMkLst>
            <pc:docMk/>
            <pc:sldMk cId="908976287" sldId="356"/>
            <ac:spMk id="16" creationId="{1D75E913-1071-FC7F-A275-D8D9337230C9}"/>
          </ac:spMkLst>
        </pc:spChg>
        <pc:spChg chg="mod">
          <ac:chgData name="Sparling, Sue" userId="c035eeea-4c99-4fb2-bdb4-a7d148fd3054" providerId="ADAL" clId="{80A693BD-8035-412B-B4E9-A03EA6225747}" dt="2023-07-11T14:53:27.796" v="2209" actId="207"/>
          <ac:spMkLst>
            <pc:docMk/>
            <pc:sldMk cId="908976287" sldId="356"/>
            <ac:spMk id="17" creationId="{DEEBC14F-564A-15C5-24FE-35D7C78DD316}"/>
          </ac:spMkLst>
        </pc:spChg>
        <pc:spChg chg="mod">
          <ac:chgData name="Sparling, Sue" userId="c035eeea-4c99-4fb2-bdb4-a7d148fd3054" providerId="ADAL" clId="{80A693BD-8035-412B-B4E9-A03EA6225747}" dt="2023-07-11T15:05:38.938" v="2658" actId="14100"/>
          <ac:spMkLst>
            <pc:docMk/>
            <pc:sldMk cId="908976287" sldId="356"/>
            <ac:spMk id="20" creationId="{4C4E88E4-17BE-A665-7E47-559BBD0EEBE4}"/>
          </ac:spMkLst>
        </pc:spChg>
        <pc:spChg chg="mod">
          <ac:chgData name="Sparling, Sue" userId="c035eeea-4c99-4fb2-bdb4-a7d148fd3054" providerId="ADAL" clId="{80A693BD-8035-412B-B4E9-A03EA6225747}" dt="2023-07-11T15:05:28.483" v="2657" actId="14100"/>
          <ac:spMkLst>
            <pc:docMk/>
            <pc:sldMk cId="908976287" sldId="356"/>
            <ac:spMk id="21" creationId="{C8EE9D48-3ACD-35F0-A644-CAF1065D7336}"/>
          </ac:spMkLst>
        </pc:spChg>
        <pc:spChg chg="mod">
          <ac:chgData name="Sparling, Sue" userId="c035eeea-4c99-4fb2-bdb4-a7d148fd3054" providerId="ADAL" clId="{80A693BD-8035-412B-B4E9-A03EA6225747}" dt="2023-07-11T15:08:36.177" v="2934" actId="14100"/>
          <ac:spMkLst>
            <pc:docMk/>
            <pc:sldMk cId="908976287" sldId="356"/>
            <ac:spMk id="22" creationId="{5D3A2707-64EA-6AB0-1BDA-487CBB627F68}"/>
          </ac:spMkLst>
        </pc:spChg>
        <pc:grpChg chg="mod">
          <ac:chgData name="Sparling, Sue" userId="c035eeea-4c99-4fb2-bdb4-a7d148fd3054" providerId="ADAL" clId="{80A693BD-8035-412B-B4E9-A03EA6225747}" dt="2023-07-11T14:52:43.976" v="2206" actId="207"/>
          <ac:grpSpMkLst>
            <pc:docMk/>
            <pc:sldMk cId="908976287" sldId="356"/>
            <ac:grpSpMk id="10" creationId="{A7DD2B28-63F5-31E5-3936-9C7E10F772DC}"/>
          </ac:grpSpMkLst>
        </pc:grpChg>
        <pc:grpChg chg="mod">
          <ac:chgData name="Sparling, Sue" userId="c035eeea-4c99-4fb2-bdb4-a7d148fd3054" providerId="ADAL" clId="{80A693BD-8035-412B-B4E9-A03EA6225747}" dt="2023-07-11T14:52:23.113" v="2205" actId="207"/>
          <ac:grpSpMkLst>
            <pc:docMk/>
            <pc:sldMk cId="908976287" sldId="356"/>
            <ac:grpSpMk id="14" creationId="{FD221FED-C24C-B0AB-C550-BB6C54F69F05}"/>
          </ac:grpSpMkLst>
        </pc:grpChg>
        <pc:grpChg chg="del">
          <ac:chgData name="Sparling, Sue" userId="c035eeea-4c99-4fb2-bdb4-a7d148fd3054" providerId="ADAL" clId="{80A693BD-8035-412B-B4E9-A03EA6225747}" dt="2023-07-11T14:56:08.861" v="2221" actId="478"/>
          <ac:grpSpMkLst>
            <pc:docMk/>
            <pc:sldMk cId="908976287" sldId="356"/>
            <ac:grpSpMk id="23" creationId="{28A13575-338D-2F73-F67B-22EB8DBB7254}"/>
          </ac:grpSpMkLst>
        </pc:grpChg>
        <pc:picChg chg="add del mod">
          <ac:chgData name="Sparling, Sue" userId="c035eeea-4c99-4fb2-bdb4-a7d148fd3054" providerId="ADAL" clId="{80A693BD-8035-412B-B4E9-A03EA6225747}" dt="2023-07-11T14:49:55.403" v="2199" actId="478"/>
          <ac:picMkLst>
            <pc:docMk/>
            <pc:sldMk cId="908976287" sldId="356"/>
            <ac:picMk id="3" creationId="{62B51138-0762-A6C6-9283-7BD893829EA3}"/>
          </ac:picMkLst>
        </pc:picChg>
        <pc:picChg chg="add mod">
          <ac:chgData name="Sparling, Sue" userId="c035eeea-4c99-4fb2-bdb4-a7d148fd3054" providerId="ADAL" clId="{80A693BD-8035-412B-B4E9-A03EA6225747}" dt="2023-07-11T14:50:02.914" v="2201" actId="14100"/>
          <ac:picMkLst>
            <pc:docMk/>
            <pc:sldMk cId="908976287" sldId="356"/>
            <ac:picMk id="6" creationId="{23F14573-4071-5439-549E-4C9ABECD25B8}"/>
          </ac:picMkLst>
        </pc:picChg>
        <pc:picChg chg="del">
          <ac:chgData name="Sparling, Sue" userId="c035eeea-4c99-4fb2-bdb4-a7d148fd3054" providerId="ADAL" clId="{80A693BD-8035-412B-B4E9-A03EA6225747}" dt="2023-07-11T14:48:13.918" v="2195" actId="478"/>
          <ac:picMkLst>
            <pc:docMk/>
            <pc:sldMk cId="908976287" sldId="356"/>
            <ac:picMk id="34" creationId="{6380A42A-8673-A4F8-69E5-F3339EF1869C}"/>
          </ac:picMkLst>
        </pc:picChg>
        <pc:picChg chg="del mod">
          <ac:chgData name="Sparling, Sue" userId="c035eeea-4c99-4fb2-bdb4-a7d148fd3054" providerId="ADAL" clId="{80A693BD-8035-412B-B4E9-A03EA6225747}" dt="2023-07-11T14:57:59.509" v="2260" actId="478"/>
          <ac:picMkLst>
            <pc:docMk/>
            <pc:sldMk cId="908976287" sldId="356"/>
            <ac:picMk id="35" creationId="{BACE435C-C693-027C-89B9-83332A1F5F94}"/>
          </ac:picMkLst>
        </pc:picChg>
        <pc:picChg chg="add del mod">
          <ac:chgData name="Sparling, Sue" userId="c035eeea-4c99-4fb2-bdb4-a7d148fd3054" providerId="ADAL" clId="{80A693BD-8035-412B-B4E9-A03EA6225747}" dt="2023-07-11T14:55:10.174" v="2213" actId="931"/>
          <ac:picMkLst>
            <pc:docMk/>
            <pc:sldMk cId="908976287" sldId="356"/>
            <ac:picMk id="37" creationId="{47269168-E777-80A1-35C4-53B75B3D51C2}"/>
          </ac:picMkLst>
        </pc:picChg>
        <pc:picChg chg="add del">
          <ac:chgData name="Sparling, Sue" userId="c035eeea-4c99-4fb2-bdb4-a7d148fd3054" providerId="ADAL" clId="{80A693BD-8035-412B-B4E9-A03EA6225747}" dt="2023-07-11T14:55:24.388" v="2215" actId="22"/>
          <ac:picMkLst>
            <pc:docMk/>
            <pc:sldMk cId="908976287" sldId="356"/>
            <ac:picMk id="39" creationId="{B39DBD12-16C1-FA88-FFE2-C4A77FE8D9C7}"/>
          </ac:picMkLst>
        </pc:picChg>
        <pc:picChg chg="add mod">
          <ac:chgData name="Sparling, Sue" userId="c035eeea-4c99-4fb2-bdb4-a7d148fd3054" providerId="ADAL" clId="{80A693BD-8035-412B-B4E9-A03EA6225747}" dt="2023-07-11T14:56:33.318" v="2228" actId="14100"/>
          <ac:picMkLst>
            <pc:docMk/>
            <pc:sldMk cId="908976287" sldId="356"/>
            <ac:picMk id="41" creationId="{6153808F-AA39-E338-9791-4A87DAAC1C64}"/>
          </ac:picMkLst>
        </pc:picChg>
        <pc:picChg chg="add mod">
          <ac:chgData name="Sparling, Sue" userId="c035eeea-4c99-4fb2-bdb4-a7d148fd3054" providerId="ADAL" clId="{80A693BD-8035-412B-B4E9-A03EA6225747}" dt="2023-07-11T14:58:37.220" v="2275" actId="14100"/>
          <ac:picMkLst>
            <pc:docMk/>
            <pc:sldMk cId="908976287" sldId="356"/>
            <ac:picMk id="43" creationId="{F1F0D200-1107-6E22-8DEC-BAD3ABFE06A2}"/>
          </ac:picMkLst>
        </pc:picChg>
      </pc:sldChg>
      <pc:sldChg chg="addSp delSp modSp new mod ord modClrScheme chgLayout">
        <pc:chgData name="Sparling, Sue" userId="c035eeea-4c99-4fb2-bdb4-a7d148fd3054" providerId="ADAL" clId="{80A693BD-8035-412B-B4E9-A03EA6225747}" dt="2023-07-11T20:37:24.895" v="8615" actId="20577"/>
        <pc:sldMkLst>
          <pc:docMk/>
          <pc:sldMk cId="2765113733" sldId="357"/>
        </pc:sldMkLst>
        <pc:spChg chg="add del">
          <ac:chgData name="Sparling, Sue" userId="c035eeea-4c99-4fb2-bdb4-a7d148fd3054" providerId="ADAL" clId="{80A693BD-8035-412B-B4E9-A03EA6225747}" dt="2023-07-11T20:16:20.865" v="8066" actId="26606"/>
          <ac:spMkLst>
            <pc:docMk/>
            <pc:sldMk cId="2765113733" sldId="357"/>
            <ac:spMk id="2" creationId="{DD936C81-58EC-C154-E5F1-CE5004BF3D39}"/>
          </ac:spMkLst>
        </pc:spChg>
        <pc:spChg chg="del">
          <ac:chgData name="Sparling, Sue" userId="c035eeea-4c99-4fb2-bdb4-a7d148fd3054" providerId="ADAL" clId="{80A693BD-8035-412B-B4E9-A03EA6225747}" dt="2023-07-11T20:13:59.141" v="8059" actId="22"/>
          <ac:spMkLst>
            <pc:docMk/>
            <pc:sldMk cId="2765113733" sldId="357"/>
            <ac:spMk id="3" creationId="{E891AC74-B6CC-BFAA-0970-6656B1101C66}"/>
          </ac:spMkLst>
        </pc:spChg>
        <pc:spChg chg="add del mod">
          <ac:chgData name="Sparling, Sue" userId="c035eeea-4c99-4fb2-bdb4-a7d148fd3054" providerId="ADAL" clId="{80A693BD-8035-412B-B4E9-A03EA6225747}" dt="2023-07-11T20:16:16.084" v="8061" actId="26606"/>
          <ac:spMkLst>
            <pc:docMk/>
            <pc:sldMk cId="2765113733" sldId="357"/>
            <ac:spMk id="10" creationId="{F6D83475-DFFF-B663-DF42-966C1F6C9D01}"/>
          </ac:spMkLst>
        </pc:spChg>
        <pc:spChg chg="add del mod">
          <ac:chgData name="Sparling, Sue" userId="c035eeea-4c99-4fb2-bdb4-a7d148fd3054" providerId="ADAL" clId="{80A693BD-8035-412B-B4E9-A03EA6225747}" dt="2023-07-11T20:16:16.084" v="8061" actId="26606"/>
          <ac:spMkLst>
            <pc:docMk/>
            <pc:sldMk cId="2765113733" sldId="357"/>
            <ac:spMk id="12" creationId="{83AA90F0-49A9-2754-3646-FAC55E996DF7}"/>
          </ac:spMkLst>
        </pc:spChg>
        <pc:spChg chg="add del mod">
          <ac:chgData name="Sparling, Sue" userId="c035eeea-4c99-4fb2-bdb4-a7d148fd3054" providerId="ADAL" clId="{80A693BD-8035-412B-B4E9-A03EA6225747}" dt="2023-07-11T20:16:18.675" v="8063" actId="26606"/>
          <ac:spMkLst>
            <pc:docMk/>
            <pc:sldMk cId="2765113733" sldId="357"/>
            <ac:spMk id="14" creationId="{60A0B6C2-34B9-32A3-5B7F-414569BFC70B}"/>
          </ac:spMkLst>
        </pc:spChg>
        <pc:spChg chg="add del mod">
          <ac:chgData name="Sparling, Sue" userId="c035eeea-4c99-4fb2-bdb4-a7d148fd3054" providerId="ADAL" clId="{80A693BD-8035-412B-B4E9-A03EA6225747}" dt="2023-07-11T20:16:18.675" v="8063" actId="26606"/>
          <ac:spMkLst>
            <pc:docMk/>
            <pc:sldMk cId="2765113733" sldId="357"/>
            <ac:spMk id="15" creationId="{853748CB-9B28-3E5C-8146-EBD8BB0CB3AD}"/>
          </ac:spMkLst>
        </pc:spChg>
        <pc:spChg chg="add del mod">
          <ac:chgData name="Sparling, Sue" userId="c035eeea-4c99-4fb2-bdb4-a7d148fd3054" providerId="ADAL" clId="{80A693BD-8035-412B-B4E9-A03EA6225747}" dt="2023-07-11T20:16:20.862" v="8065" actId="26606"/>
          <ac:spMkLst>
            <pc:docMk/>
            <pc:sldMk cId="2765113733" sldId="357"/>
            <ac:spMk id="17" creationId="{9B6FCABF-5DAE-56FD-53E5-731AD718BD27}"/>
          </ac:spMkLst>
        </pc:spChg>
        <pc:spChg chg="add del mod">
          <ac:chgData name="Sparling, Sue" userId="c035eeea-4c99-4fb2-bdb4-a7d148fd3054" providerId="ADAL" clId="{80A693BD-8035-412B-B4E9-A03EA6225747}" dt="2023-07-11T20:16:20.862" v="8065" actId="26606"/>
          <ac:spMkLst>
            <pc:docMk/>
            <pc:sldMk cId="2765113733" sldId="357"/>
            <ac:spMk id="18" creationId="{517F70D6-7685-CD9F-02D7-1AF20533C9AB}"/>
          </ac:spMkLst>
        </pc:spChg>
        <pc:spChg chg="add del mod">
          <ac:chgData name="Sparling, Sue" userId="c035eeea-4c99-4fb2-bdb4-a7d148fd3054" providerId="ADAL" clId="{80A693BD-8035-412B-B4E9-A03EA6225747}" dt="2023-07-11T20:21:50.834" v="8431" actId="26606"/>
          <ac:spMkLst>
            <pc:docMk/>
            <pc:sldMk cId="2765113733" sldId="357"/>
            <ac:spMk id="20" creationId="{F6D83475-DFFF-B663-DF42-966C1F6C9D01}"/>
          </ac:spMkLst>
        </pc:spChg>
        <pc:spChg chg="add mod">
          <ac:chgData name="Sparling, Sue" userId="c035eeea-4c99-4fb2-bdb4-a7d148fd3054" providerId="ADAL" clId="{80A693BD-8035-412B-B4E9-A03EA6225747}" dt="2023-07-11T20:37:24.895" v="8615" actId="20577"/>
          <ac:spMkLst>
            <pc:docMk/>
            <pc:sldMk cId="2765113733" sldId="357"/>
            <ac:spMk id="21" creationId="{83AA90F0-49A9-2754-3646-FAC55E996DF7}"/>
          </ac:spMkLst>
        </pc:spChg>
        <pc:picChg chg="add mod ord">
          <ac:chgData name="Sparling, Sue" userId="c035eeea-4c99-4fb2-bdb4-a7d148fd3054" providerId="ADAL" clId="{80A693BD-8035-412B-B4E9-A03EA6225747}" dt="2023-07-11T20:21:50.834" v="8431" actId="26606"/>
          <ac:picMkLst>
            <pc:docMk/>
            <pc:sldMk cId="2765113733" sldId="357"/>
            <ac:picMk id="5" creationId="{845FF35F-7EEB-7DD5-5697-BDA6325CE2D4}"/>
          </ac:picMkLst>
        </pc:picChg>
      </pc:sldChg>
      <pc:sldChg chg="addSp delSp modSp new mod modClrScheme chgLayout">
        <pc:chgData name="Sparling, Sue" userId="c035eeea-4c99-4fb2-bdb4-a7d148fd3054" providerId="ADAL" clId="{80A693BD-8035-412B-B4E9-A03EA6225747}" dt="2023-07-11T20:40:29.186" v="8822" actId="6549"/>
        <pc:sldMkLst>
          <pc:docMk/>
          <pc:sldMk cId="4180330297" sldId="358"/>
        </pc:sldMkLst>
        <pc:spChg chg="del">
          <ac:chgData name="Sparling, Sue" userId="c035eeea-4c99-4fb2-bdb4-a7d148fd3054" providerId="ADAL" clId="{80A693BD-8035-412B-B4E9-A03EA6225747}" dt="2023-07-11T20:19:27.247" v="8236" actId="26606"/>
          <ac:spMkLst>
            <pc:docMk/>
            <pc:sldMk cId="4180330297" sldId="358"/>
            <ac:spMk id="2" creationId="{49723A30-0789-C3BD-8B75-FB117FA96825}"/>
          </ac:spMkLst>
        </pc:spChg>
        <pc:spChg chg="del">
          <ac:chgData name="Sparling, Sue" userId="c035eeea-4c99-4fb2-bdb4-a7d148fd3054" providerId="ADAL" clId="{80A693BD-8035-412B-B4E9-A03EA6225747}" dt="2023-07-11T20:19:27.247" v="8236" actId="26606"/>
          <ac:spMkLst>
            <pc:docMk/>
            <pc:sldMk cId="4180330297" sldId="358"/>
            <ac:spMk id="3" creationId="{85E6CBBF-5378-60F6-3427-8161E8A9AE81}"/>
          </ac:spMkLst>
        </pc:spChg>
        <pc:spChg chg="del">
          <ac:chgData name="Sparling, Sue" userId="c035eeea-4c99-4fb2-bdb4-a7d148fd3054" providerId="ADAL" clId="{80A693BD-8035-412B-B4E9-A03EA6225747}" dt="2023-07-11T20:19:23.249" v="8235" actId="22"/>
          <ac:spMkLst>
            <pc:docMk/>
            <pc:sldMk cId="4180330297" sldId="358"/>
            <ac:spMk id="4" creationId="{D88FD6FE-BE90-8108-9846-56F3D58C2625}"/>
          </ac:spMkLst>
        </pc:spChg>
        <pc:spChg chg="add del">
          <ac:chgData name="Sparling, Sue" userId="c035eeea-4c99-4fb2-bdb4-a7d148fd3054" providerId="ADAL" clId="{80A693BD-8035-412B-B4E9-A03EA6225747}" dt="2023-07-11T20:21:02.195" v="8423" actId="26606"/>
          <ac:spMkLst>
            <pc:docMk/>
            <pc:sldMk cId="4180330297" sldId="358"/>
            <ac:spMk id="11" creationId="{E74C4DA6-D373-ADEC-69FB-EEEA30CE9D46}"/>
          </ac:spMkLst>
        </pc:spChg>
        <pc:spChg chg="add mod ord">
          <ac:chgData name="Sparling, Sue" userId="c035eeea-4c99-4fb2-bdb4-a7d148fd3054" providerId="ADAL" clId="{80A693BD-8035-412B-B4E9-A03EA6225747}" dt="2023-07-11T20:40:29.186" v="8822" actId="6549"/>
          <ac:spMkLst>
            <pc:docMk/>
            <pc:sldMk cId="4180330297" sldId="358"/>
            <ac:spMk id="13" creationId="{1A5E2A47-0E61-A86C-C5D2-A5160F835B63}"/>
          </ac:spMkLst>
        </pc:spChg>
        <pc:spChg chg="add del mod">
          <ac:chgData name="Sparling, Sue" userId="c035eeea-4c99-4fb2-bdb4-a7d148fd3054" providerId="ADAL" clId="{80A693BD-8035-412B-B4E9-A03EA6225747}" dt="2023-07-11T20:20:57.690" v="8418" actId="26606"/>
          <ac:spMkLst>
            <pc:docMk/>
            <pc:sldMk cId="4180330297" sldId="358"/>
            <ac:spMk id="18" creationId="{64EBDE65-C579-3910-11E2-11F67AF8EFE2}"/>
          </ac:spMkLst>
        </pc:spChg>
        <pc:spChg chg="add del mod">
          <ac:chgData name="Sparling, Sue" userId="c035eeea-4c99-4fb2-bdb4-a7d148fd3054" providerId="ADAL" clId="{80A693BD-8035-412B-B4E9-A03EA6225747}" dt="2023-07-11T20:21:00.218" v="8420" actId="26606"/>
          <ac:spMkLst>
            <pc:docMk/>
            <pc:sldMk cId="4180330297" sldId="358"/>
            <ac:spMk id="20" creationId="{B2F908F8-B7B6-FCC4-F61B-B2DFE2276274}"/>
          </ac:spMkLst>
        </pc:spChg>
        <pc:spChg chg="add del">
          <ac:chgData name="Sparling, Sue" userId="c035eeea-4c99-4fb2-bdb4-a7d148fd3054" providerId="ADAL" clId="{80A693BD-8035-412B-B4E9-A03EA6225747}" dt="2023-07-11T20:21:02.193" v="8422" actId="26606"/>
          <ac:spMkLst>
            <pc:docMk/>
            <pc:sldMk cId="4180330297" sldId="358"/>
            <ac:spMk id="22" creationId="{423DA052-6142-B954-ED64-0B5240DE9C2F}"/>
          </ac:spMkLst>
        </pc:spChg>
        <pc:picChg chg="add mod ord">
          <ac:chgData name="Sparling, Sue" userId="c035eeea-4c99-4fb2-bdb4-a7d148fd3054" providerId="ADAL" clId="{80A693BD-8035-412B-B4E9-A03EA6225747}" dt="2023-07-11T20:21:28.089" v="8428" actId="14100"/>
          <ac:picMkLst>
            <pc:docMk/>
            <pc:sldMk cId="4180330297" sldId="358"/>
            <ac:picMk id="6" creationId="{7DAA94C2-F223-0357-B481-3AA1F3A3C125}"/>
          </ac:picMkLst>
        </pc:picChg>
      </pc:sldChg>
      <pc:sldChg chg="addSp delSp modSp new del mod">
        <pc:chgData name="Sparling, Sue" userId="c035eeea-4c99-4fb2-bdb4-a7d148fd3054" providerId="ADAL" clId="{80A693BD-8035-412B-B4E9-A03EA6225747}" dt="2023-07-11T21:01:09.306" v="9085" actId="2696"/>
        <pc:sldMkLst>
          <pc:docMk/>
          <pc:sldMk cId="2584962244" sldId="359"/>
        </pc:sldMkLst>
        <pc:spChg chg="del mod">
          <ac:chgData name="Sparling, Sue" userId="c035eeea-4c99-4fb2-bdb4-a7d148fd3054" providerId="ADAL" clId="{80A693BD-8035-412B-B4E9-A03EA6225747}" dt="2023-07-11T20:52:13.401" v="8866" actId="478"/>
          <ac:spMkLst>
            <pc:docMk/>
            <pc:sldMk cId="2584962244" sldId="359"/>
            <ac:spMk id="2" creationId="{CEECD3F2-7041-6083-F5D3-EAD137DC5DE3}"/>
          </ac:spMkLst>
        </pc:spChg>
        <pc:spChg chg="del mod">
          <ac:chgData name="Sparling, Sue" userId="c035eeea-4c99-4fb2-bdb4-a7d148fd3054" providerId="ADAL" clId="{80A693BD-8035-412B-B4E9-A03EA6225747}" dt="2023-07-11T20:55:23.643" v="8934" actId="478"/>
          <ac:spMkLst>
            <pc:docMk/>
            <pc:sldMk cId="2584962244" sldId="359"/>
            <ac:spMk id="3" creationId="{C649F0A0-B35C-19B3-0205-44D0B0030B42}"/>
          </ac:spMkLst>
        </pc:spChg>
        <pc:spChg chg="del">
          <ac:chgData name="Sparling, Sue" userId="c035eeea-4c99-4fb2-bdb4-a7d148fd3054" providerId="ADAL" clId="{80A693BD-8035-412B-B4E9-A03EA6225747}" dt="2023-07-11T20:52:43.235" v="8867" actId="22"/>
          <ac:spMkLst>
            <pc:docMk/>
            <pc:sldMk cId="2584962244" sldId="359"/>
            <ac:spMk id="4" creationId="{BC83B19A-2F64-A651-1A40-0BAA4BE70E3A}"/>
          </ac:spMkLst>
        </pc:spChg>
        <pc:spChg chg="add mod">
          <ac:chgData name="Sparling, Sue" userId="c035eeea-4c99-4fb2-bdb4-a7d148fd3054" providerId="ADAL" clId="{80A693BD-8035-412B-B4E9-A03EA6225747}" dt="2023-07-11T20:55:27.564" v="8935" actId="5793"/>
          <ac:spMkLst>
            <pc:docMk/>
            <pc:sldMk cId="2584962244" sldId="359"/>
            <ac:spMk id="14" creationId="{B1505972-9322-E1FC-298B-A0AAF06A4AEC}"/>
          </ac:spMkLst>
        </pc:spChg>
        <pc:picChg chg="add del mod">
          <ac:chgData name="Sparling, Sue" userId="c035eeea-4c99-4fb2-bdb4-a7d148fd3054" providerId="ADAL" clId="{80A693BD-8035-412B-B4E9-A03EA6225747}" dt="2023-07-11T20:50:30.491" v="8853" actId="478"/>
          <ac:picMkLst>
            <pc:docMk/>
            <pc:sldMk cId="2584962244" sldId="359"/>
            <ac:picMk id="6" creationId="{28CC6F4A-C0EF-6615-49FD-A692884C3CC9}"/>
          </ac:picMkLst>
        </pc:picChg>
        <pc:picChg chg="add del mod">
          <ac:chgData name="Sparling, Sue" userId="c035eeea-4c99-4fb2-bdb4-a7d148fd3054" providerId="ADAL" clId="{80A693BD-8035-412B-B4E9-A03EA6225747}" dt="2023-07-11T20:51:50.605" v="8860" actId="478"/>
          <ac:picMkLst>
            <pc:docMk/>
            <pc:sldMk cId="2584962244" sldId="359"/>
            <ac:picMk id="8" creationId="{1173D8FE-EEAC-CFAA-02A4-1F472D2318E5}"/>
          </ac:picMkLst>
        </pc:picChg>
        <pc:picChg chg="add mod">
          <ac:chgData name="Sparling, Sue" userId="c035eeea-4c99-4fb2-bdb4-a7d148fd3054" providerId="ADAL" clId="{80A693BD-8035-412B-B4E9-A03EA6225747}" dt="2023-07-11T20:54:17.479" v="8876" actId="14100"/>
          <ac:picMkLst>
            <pc:docMk/>
            <pc:sldMk cId="2584962244" sldId="359"/>
            <ac:picMk id="10" creationId="{ED7D6946-585A-0C86-1BC5-20E4784E8CFD}"/>
          </ac:picMkLst>
        </pc:picChg>
        <pc:picChg chg="add mod ord">
          <ac:chgData name="Sparling, Sue" userId="c035eeea-4c99-4fb2-bdb4-a7d148fd3054" providerId="ADAL" clId="{80A693BD-8035-412B-B4E9-A03EA6225747}" dt="2023-07-11T20:54:00.751" v="8873" actId="14100"/>
          <ac:picMkLst>
            <pc:docMk/>
            <pc:sldMk cId="2584962244" sldId="359"/>
            <ac:picMk id="12" creationId="{58860C20-4733-EF91-135C-B1ED74411105}"/>
          </ac:picMkLst>
        </pc:picChg>
      </pc:sldChg>
      <pc:sldChg chg="addSp delSp modSp new del mod ord modTransition setBg modClrScheme chgLayout">
        <pc:chgData name="Sparling, Sue" userId="c035eeea-4c99-4fb2-bdb4-a7d148fd3054" providerId="ADAL" clId="{80A693BD-8035-412B-B4E9-A03EA6225747}" dt="2023-07-12T12:31:16.546" v="9096" actId="2696"/>
        <pc:sldMkLst>
          <pc:docMk/>
          <pc:sldMk cId="2283000152" sldId="360"/>
        </pc:sldMkLst>
        <pc:spChg chg="del">
          <ac:chgData name="Sparling, Sue" userId="c035eeea-4c99-4fb2-bdb4-a7d148fd3054" providerId="ADAL" clId="{80A693BD-8035-412B-B4E9-A03EA6225747}" dt="2023-07-11T20:57:30.393" v="8966" actId="26606"/>
          <ac:spMkLst>
            <pc:docMk/>
            <pc:sldMk cId="2283000152" sldId="360"/>
            <ac:spMk id="2" creationId="{11CE5376-B394-CD84-C0BE-C0D39E3954BB}"/>
          </ac:spMkLst>
        </pc:spChg>
        <pc:spChg chg="del">
          <ac:chgData name="Sparling, Sue" userId="c035eeea-4c99-4fb2-bdb4-a7d148fd3054" providerId="ADAL" clId="{80A693BD-8035-412B-B4E9-A03EA6225747}" dt="2023-07-11T20:57:30.393" v="8966" actId="26606"/>
          <ac:spMkLst>
            <pc:docMk/>
            <pc:sldMk cId="2283000152" sldId="360"/>
            <ac:spMk id="3" creationId="{CD4E5392-8349-594F-AFD3-67667C673DD6}"/>
          </ac:spMkLst>
        </pc:spChg>
        <pc:spChg chg="add mod">
          <ac:chgData name="Sparling, Sue" userId="c035eeea-4c99-4fb2-bdb4-a7d148fd3054" providerId="ADAL" clId="{80A693BD-8035-412B-B4E9-A03EA6225747}" dt="2023-07-11T20:59:19.371" v="9081" actId="27636"/>
          <ac:spMkLst>
            <pc:docMk/>
            <pc:sldMk cId="2283000152" sldId="360"/>
            <ac:spMk id="8" creationId="{42558E00-FA84-6D66-10D2-A4EDA42AE020}"/>
          </ac:spMkLst>
        </pc:spChg>
        <pc:spChg chg="add mod">
          <ac:chgData name="Sparling, Sue" userId="c035eeea-4c99-4fb2-bdb4-a7d148fd3054" providerId="ADAL" clId="{80A693BD-8035-412B-B4E9-A03EA6225747}" dt="2023-07-11T20:59:12.985" v="9077" actId="14100"/>
          <ac:spMkLst>
            <pc:docMk/>
            <pc:sldMk cId="2283000152" sldId="360"/>
            <ac:spMk id="10" creationId="{AAED6C5C-A374-6225-D3BE-82A213977EA4}"/>
          </ac:spMkLst>
        </pc:spChg>
        <pc:picChg chg="add mod">
          <ac:chgData name="Sparling, Sue" userId="c035eeea-4c99-4fb2-bdb4-a7d148fd3054" providerId="ADAL" clId="{80A693BD-8035-412B-B4E9-A03EA6225747}" dt="2023-07-11T21:00:55.046" v="9084" actId="14100"/>
          <ac:picMkLst>
            <pc:docMk/>
            <pc:sldMk cId="2283000152" sldId="360"/>
            <ac:picMk id="4" creationId="{32577170-ECFB-731A-9CAC-F9C3F2C18946}"/>
          </ac:picMkLst>
        </pc:picChg>
      </pc:sldChg>
      <pc:sldChg chg="new del">
        <pc:chgData name="Sparling, Sue" userId="c035eeea-4c99-4fb2-bdb4-a7d148fd3054" providerId="ADAL" clId="{80A693BD-8035-412B-B4E9-A03EA6225747}" dt="2023-07-11T21:02:20.440" v="9087" actId="2696"/>
        <pc:sldMkLst>
          <pc:docMk/>
          <pc:sldMk cId="677722663" sldId="361"/>
        </pc:sldMkLst>
      </pc:sldChg>
      <pc:sldMasterChg chg="setBg modSldLayout">
        <pc:chgData name="Sparling, Sue" userId="c035eeea-4c99-4fb2-bdb4-a7d148fd3054" providerId="ADAL" clId="{80A693BD-8035-412B-B4E9-A03EA6225747}" dt="2023-07-11T20:56:06.460" v="8939"/>
        <pc:sldMasterMkLst>
          <pc:docMk/>
          <pc:sldMasterMk cId="29650005" sldId="2147483648"/>
        </pc:sldMasterMkLst>
        <pc:sldLayoutChg chg="setBg">
          <pc:chgData name="Sparling, Sue" userId="c035eeea-4c99-4fb2-bdb4-a7d148fd3054" providerId="ADAL" clId="{80A693BD-8035-412B-B4E9-A03EA6225747}" dt="2023-07-11T20:56:06.460" v="8939"/>
          <pc:sldLayoutMkLst>
            <pc:docMk/>
            <pc:sldMasterMk cId="29650005" sldId="2147483648"/>
            <pc:sldLayoutMk cId="1794903430" sldId="2147483650"/>
          </pc:sldLayoutMkLst>
        </pc:sldLayoutChg>
        <pc:sldLayoutChg chg="setBg">
          <pc:chgData name="Sparling, Sue" userId="c035eeea-4c99-4fb2-bdb4-a7d148fd3054" providerId="ADAL" clId="{80A693BD-8035-412B-B4E9-A03EA6225747}" dt="2023-07-11T20:56:06.460" v="8939"/>
          <pc:sldLayoutMkLst>
            <pc:docMk/>
            <pc:sldMasterMk cId="29650005" sldId="2147483648"/>
            <pc:sldLayoutMk cId="2549924523" sldId="2147483653"/>
          </pc:sldLayoutMkLst>
        </pc:sldLayoutChg>
        <pc:sldLayoutChg chg="setBg">
          <pc:chgData name="Sparling, Sue" userId="c035eeea-4c99-4fb2-bdb4-a7d148fd3054" providerId="ADAL" clId="{80A693BD-8035-412B-B4E9-A03EA6225747}" dt="2023-07-11T20:56:06.460" v="8939"/>
          <pc:sldLayoutMkLst>
            <pc:docMk/>
            <pc:sldMasterMk cId="29650005" sldId="2147483648"/>
            <pc:sldLayoutMk cId="1693680314" sldId="2147483660"/>
          </pc:sldLayoutMkLst>
        </pc:sldLayoutChg>
        <pc:sldLayoutChg chg="setBg">
          <pc:chgData name="Sparling, Sue" userId="c035eeea-4c99-4fb2-bdb4-a7d148fd3054" providerId="ADAL" clId="{80A693BD-8035-412B-B4E9-A03EA6225747}" dt="2023-07-11T20:56:06.460" v="8939"/>
          <pc:sldLayoutMkLst>
            <pc:docMk/>
            <pc:sldMasterMk cId="29650005" sldId="2147483648"/>
            <pc:sldLayoutMk cId="4146982962" sldId="2147483664"/>
          </pc:sldLayoutMkLst>
        </pc:sldLayoutChg>
        <pc:sldLayoutChg chg="setBg">
          <pc:chgData name="Sparling, Sue" userId="c035eeea-4c99-4fb2-bdb4-a7d148fd3054" providerId="ADAL" clId="{80A693BD-8035-412B-B4E9-A03EA6225747}" dt="2023-07-11T20:56:06.460" v="8939"/>
          <pc:sldLayoutMkLst>
            <pc:docMk/>
            <pc:sldMasterMk cId="29650005" sldId="2147483648"/>
            <pc:sldLayoutMk cId="727809421" sldId="2147483668"/>
          </pc:sldLayoutMkLst>
        </pc:sldLayoutChg>
        <pc:sldLayoutChg chg="setBg">
          <pc:chgData name="Sparling, Sue" userId="c035eeea-4c99-4fb2-bdb4-a7d148fd3054" providerId="ADAL" clId="{80A693BD-8035-412B-B4E9-A03EA6225747}" dt="2023-07-11T20:56:06.460" v="8939"/>
          <pc:sldLayoutMkLst>
            <pc:docMk/>
            <pc:sldMasterMk cId="29650005" sldId="2147483648"/>
            <pc:sldLayoutMk cId="3264225192" sldId="2147483672"/>
          </pc:sldLayoutMkLst>
        </pc:sldLayoutChg>
        <pc:sldLayoutChg chg="setBg">
          <pc:chgData name="Sparling, Sue" userId="c035eeea-4c99-4fb2-bdb4-a7d148fd3054" providerId="ADAL" clId="{80A693BD-8035-412B-B4E9-A03EA6225747}" dt="2023-07-11T20:56:06.460" v="8939"/>
          <pc:sldLayoutMkLst>
            <pc:docMk/>
            <pc:sldMasterMk cId="29650005" sldId="2147483648"/>
            <pc:sldLayoutMk cId="2749459845" sldId="2147483674"/>
          </pc:sldLayoutMkLst>
        </pc:sldLayoutChg>
        <pc:sldLayoutChg chg="setBg">
          <pc:chgData name="Sparling, Sue" userId="c035eeea-4c99-4fb2-bdb4-a7d148fd3054" providerId="ADAL" clId="{80A693BD-8035-412B-B4E9-A03EA6225747}" dt="2023-07-11T20:56:06.460" v="8939"/>
          <pc:sldLayoutMkLst>
            <pc:docMk/>
            <pc:sldMasterMk cId="29650005" sldId="2147483648"/>
            <pc:sldLayoutMk cId="339699926"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0003FD-C219-4D1B-84BF-E2EBB23DFD62}" type="datetimeFigureOut">
              <a:rPr lang="en-US" smtClean="0"/>
              <a:t>7/12/23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84225-663F-4905-85BE-53902EB3F306}" type="slidenum">
              <a:rPr lang="en-US" smtClean="0"/>
              <a:t>‹#›</a:t>
            </a:fld>
            <a:endParaRPr lang="en-US" dirty="0"/>
          </a:p>
        </p:txBody>
      </p:sp>
    </p:spTree>
    <p:extLst>
      <p:ext uri="{BB962C8B-B14F-4D97-AF65-F5344CB8AC3E}">
        <p14:creationId xmlns:p14="http://schemas.microsoft.com/office/powerpoint/2010/main" val="341801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A picture containing text, person, indoor, electronics&#10;&#10;Description automatically generated">
            <a:extLst>
              <a:ext uri="{FF2B5EF4-FFF2-40B4-BE49-F238E27FC236}">
                <a16:creationId xmlns:a16="http://schemas.microsoft.com/office/drawing/2014/main" id="{B5114405-F5DF-91D9-6D72-77F8D80342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8260" r="1060" b="8260"/>
          <a:stretch/>
        </p:blipFill>
        <p:spPr>
          <a:xfrm>
            <a:off x="0" y="0"/>
            <a:ext cx="12192000" cy="6858000"/>
          </a:xfrm>
          <a:prstGeom prst="rect">
            <a:avLst/>
          </a:prstGeom>
        </p:spPr>
      </p:pic>
      <p:sp>
        <p:nvSpPr>
          <p:cNvPr id="7" name="Rectangle 6">
            <a:extLst>
              <a:ext uri="{FF2B5EF4-FFF2-40B4-BE49-F238E27FC236}">
                <a16:creationId xmlns:a16="http://schemas.microsoft.com/office/drawing/2014/main" id="{56E25D3B-353B-443D-B737-16951E997FC4}"/>
              </a:ext>
            </a:extLst>
          </p:cNvPr>
          <p:cNvSpPr/>
          <p:nvPr userDrawn="1"/>
        </p:nvSpPr>
        <p:spPr>
          <a:xfrm rot="5400000">
            <a:off x="2551591" y="713779"/>
            <a:ext cx="6858001" cy="5430445"/>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C58446E-B858-46E8-83F2-D05C9B315031}"/>
              </a:ext>
            </a:extLst>
          </p:cNvPr>
          <p:cNvSpPr/>
          <p:nvPr userDrawn="1"/>
        </p:nvSpPr>
        <p:spPr>
          <a:xfrm>
            <a:off x="0" y="0"/>
            <a:ext cx="4208207" cy="6858000"/>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9EC8955-D414-4EB0-AD57-2AC1E27D12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2141" y="1427555"/>
            <a:ext cx="1463630" cy="359402"/>
          </a:xfrm>
          <a:prstGeom prst="rect">
            <a:avLst/>
          </a:prstGeom>
        </p:spPr>
      </p:pic>
      <p:sp>
        <p:nvSpPr>
          <p:cNvPr id="17" name="Title 1">
            <a:extLst>
              <a:ext uri="{FF2B5EF4-FFF2-40B4-BE49-F238E27FC236}">
                <a16:creationId xmlns:a16="http://schemas.microsoft.com/office/drawing/2014/main" id="{6715E5B2-C7F0-47FE-9D86-2DB4C63F2406}"/>
              </a:ext>
            </a:extLst>
          </p:cNvPr>
          <p:cNvSpPr>
            <a:spLocks noGrp="1"/>
          </p:cNvSpPr>
          <p:nvPr>
            <p:ph type="ctrTitle"/>
          </p:nvPr>
        </p:nvSpPr>
        <p:spPr>
          <a:xfrm>
            <a:off x="490381" y="2347504"/>
            <a:ext cx="2905832" cy="1655762"/>
          </a:xfrm>
          <a:prstGeom prst="rect">
            <a:avLst/>
          </a:prstGeom>
        </p:spPr>
        <p:txBody>
          <a:bodyPr anchor="b">
            <a:noAutofit/>
          </a:bodyPr>
          <a:lstStyle>
            <a:lvl1pPr algn="l">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863B15FB-5869-4B94-9A54-652E7889B1BB}"/>
              </a:ext>
            </a:extLst>
          </p:cNvPr>
          <p:cNvSpPr>
            <a:spLocks noGrp="1"/>
          </p:cNvSpPr>
          <p:nvPr>
            <p:ph type="subTitle" idx="1"/>
          </p:nvPr>
        </p:nvSpPr>
        <p:spPr>
          <a:xfrm>
            <a:off x="490381" y="4137410"/>
            <a:ext cx="2905831" cy="822960"/>
          </a:xfrm>
          <a:prstGeom prst="rect">
            <a:avLst/>
          </a:prstGeom>
        </p:spPr>
        <p:txBody>
          <a:bodyPr>
            <a:normAutofit/>
          </a:bodyPr>
          <a:lstStyle>
            <a:lvl1pPr marL="0" indent="0" algn="l">
              <a:lnSpc>
                <a:spcPct val="100000"/>
              </a:lnSpc>
              <a:spcBef>
                <a:spcPts val="0"/>
              </a:spcBef>
              <a:buNone/>
              <a:defRPr sz="1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9699926"/>
      </p:ext>
    </p:extLst>
  </p:cSld>
  <p:clrMapOvr>
    <a:masterClrMapping/>
  </p:clrMapOvr>
  <p:extLst>
    <p:ext uri="{DCECCB84-F9BA-43D5-87BE-67443E8EF086}">
      <p15:sldGuideLst xmlns:p15="http://schemas.microsoft.com/office/powerpoint/2012/main">
        <p15:guide id="1" pos="3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E0A9B9-EE7A-4FF9-8736-636143C5383A}"/>
              </a:ext>
            </a:extLst>
          </p:cNvPr>
          <p:cNvSpPr/>
          <p:nvPr userDrawn="1"/>
        </p:nvSpPr>
        <p:spPr>
          <a:xfrm>
            <a:off x="0" y="0"/>
            <a:ext cx="6092456"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20" y="91359"/>
            <a:ext cx="5486400" cy="1188882"/>
          </a:xfrm>
          <a:prstGeom prst="rect">
            <a:avLst/>
          </a:prstGeom>
        </p:spPr>
        <p:txBody>
          <a:bodyPr lIns="91440"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1645921"/>
            <a:ext cx="11612880" cy="4564380"/>
          </a:xfrm>
          <a:prstGeom prst="rect">
            <a:avLst/>
          </a:prstGeom>
        </p:spPr>
        <p:txBody>
          <a:bodyPr lIns="91440">
            <a:normAutofit/>
          </a:bodyPr>
          <a:lstStyle>
            <a:lvl1pPr marL="2286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4903430"/>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E0A9B9-EE7A-4FF9-8736-636143C5383A}"/>
              </a:ext>
            </a:extLst>
          </p:cNvPr>
          <p:cNvSpPr/>
          <p:nvPr userDrawn="1"/>
        </p:nvSpPr>
        <p:spPr>
          <a:xfrm>
            <a:off x="0" y="0"/>
            <a:ext cx="12192000" cy="137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19" y="91359"/>
            <a:ext cx="11071013" cy="1188882"/>
          </a:xfrm>
          <a:prstGeom prst="rect">
            <a:avLst/>
          </a:prstGeom>
        </p:spPr>
        <p:txBody>
          <a:bodyPr lIns="91440"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1645921"/>
            <a:ext cx="11612880" cy="4564380"/>
          </a:xfrm>
          <a:prstGeom prst="rect">
            <a:avLst/>
          </a:prstGeom>
        </p:spPr>
        <p:txBody>
          <a:bodyPr lIns="91440">
            <a:normAutofit/>
          </a:bodyPr>
          <a:lstStyle>
            <a:lvl1pPr marL="228600" indent="-228600">
              <a:buClr>
                <a:srgbClr val="46712B"/>
              </a:buClr>
              <a:buSzPct val="10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1pPr>
            <a:lvl2pPr marL="685800" indent="-228600">
              <a:buClr>
                <a:srgbClr val="46712B"/>
              </a:buClr>
              <a:buSzPct val="10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rgbClr val="46712B"/>
              </a:buClr>
              <a:buSzPct val="10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buClr>
                <a:srgbClr val="46712B"/>
              </a:buClr>
              <a:buSzPct val="10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buClr>
                <a:srgbClr val="46712B"/>
              </a:buClr>
              <a:buSzPct val="100000"/>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4225192"/>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E0A9B9-EE7A-4FF9-8736-636143C5383A}"/>
              </a:ext>
            </a:extLst>
          </p:cNvPr>
          <p:cNvSpPr/>
          <p:nvPr userDrawn="1"/>
        </p:nvSpPr>
        <p:spPr>
          <a:xfrm>
            <a:off x="0" y="155575"/>
            <a:ext cx="10515600" cy="1060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FDDBB76-D3D8-43A3-8EDF-2974BBBD9A37}"/>
              </a:ext>
            </a:extLst>
          </p:cNvPr>
          <p:cNvSpPr>
            <a:spLocks noGrp="1"/>
          </p:cNvSpPr>
          <p:nvPr>
            <p:ph type="title"/>
          </p:nvPr>
        </p:nvSpPr>
        <p:spPr>
          <a:xfrm>
            <a:off x="274320" y="91359"/>
            <a:ext cx="10139680" cy="1188882"/>
          </a:xfrm>
          <a:prstGeom prst="rect">
            <a:avLst/>
          </a:prstGeom>
        </p:spPr>
        <p:txBody>
          <a:bodyPr lIns="91440"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8" name="Text Placeholder 10">
            <a:extLst>
              <a:ext uri="{FF2B5EF4-FFF2-40B4-BE49-F238E27FC236}">
                <a16:creationId xmlns:a16="http://schemas.microsoft.com/office/drawing/2014/main" id="{1E50DAE5-5EB7-4A7D-95CF-0EAEE2CF0DCE}"/>
              </a:ext>
            </a:extLst>
          </p:cNvPr>
          <p:cNvSpPr>
            <a:spLocks noGrp="1"/>
          </p:cNvSpPr>
          <p:nvPr>
            <p:ph type="body" sz="quarter" idx="11"/>
          </p:nvPr>
        </p:nvSpPr>
        <p:spPr>
          <a:xfrm>
            <a:off x="288924" y="1724034"/>
            <a:ext cx="11646971" cy="4448166"/>
          </a:xfrm>
          <a:prstGeom prst="rect">
            <a:avLst/>
          </a:prstGeom>
        </p:spPr>
        <p:txBody>
          <a:bodyPr/>
          <a:lstStyle>
            <a:lvl1pPr marL="0" indent="0">
              <a:lnSpc>
                <a:spcPct val="100000"/>
              </a:lnSpc>
              <a:spcBef>
                <a:spcPts val="0"/>
              </a:spcBef>
              <a:spcAft>
                <a:spcPts val="600"/>
              </a:spcAft>
              <a:buNone/>
              <a:defRPr sz="1200" b="0">
                <a:solidFill>
                  <a:schemeClr val="tx1"/>
                </a:solidFill>
              </a:defRPr>
            </a:lvl1pPr>
            <a:lvl2pPr marL="0" indent="0">
              <a:lnSpc>
                <a:spcPct val="100000"/>
              </a:lnSpc>
              <a:spcBef>
                <a:spcPts val="0"/>
              </a:spcBef>
              <a:spcAft>
                <a:spcPts val="600"/>
              </a:spcAft>
              <a:buNone/>
              <a:defRPr sz="1400" b="1">
                <a:solidFill>
                  <a:schemeClr val="accent1"/>
                </a:solidFill>
              </a:defRPr>
            </a:lvl2pPr>
            <a:lvl3pPr marL="228600" indent="-228600">
              <a:lnSpc>
                <a:spcPct val="100000"/>
              </a:lnSpc>
              <a:spcBef>
                <a:spcPts val="0"/>
              </a:spcBef>
              <a:spcAft>
                <a:spcPts val="600"/>
              </a:spcAft>
              <a:buClr>
                <a:schemeClr val="accent1"/>
              </a:buClr>
              <a:buFont typeface="Arial" panose="020B0604020202020204" pitchFamily="34" charset="0"/>
              <a:buChar char="•"/>
              <a:defRPr sz="1200" i="0">
                <a:solidFill>
                  <a:schemeClr val="tx1"/>
                </a:solidFill>
              </a:defRPr>
            </a:lvl3pPr>
            <a:lvl4pPr marL="457200" indent="-228600">
              <a:lnSpc>
                <a:spcPct val="100000"/>
              </a:lnSpc>
              <a:spcBef>
                <a:spcPts val="0"/>
              </a:spcBef>
              <a:spcAft>
                <a:spcPts val="600"/>
              </a:spcAft>
              <a:buClr>
                <a:schemeClr val="accent1"/>
              </a:buClr>
              <a:buFont typeface="Arial" panose="020B0604020202020204" pitchFamily="34" charset="0"/>
              <a:buChar char="‒"/>
              <a:defRPr sz="1200" b="0">
                <a:solidFill>
                  <a:schemeClr val="tx1"/>
                </a:solidFill>
              </a:defRPr>
            </a:lvl4pPr>
            <a:lvl5pPr marL="0" indent="0">
              <a:lnSpc>
                <a:spcPct val="100000"/>
              </a:lnSpc>
              <a:spcBef>
                <a:spcPts val="0"/>
              </a:spcBef>
              <a:spcAft>
                <a:spcPts val="600"/>
              </a:spcAft>
              <a:buClr>
                <a:schemeClr val="bg2"/>
              </a:buClr>
              <a:buFont typeface="Arial" panose="020B0604020202020204" pitchFamily="34" charset="0"/>
              <a:buNone/>
              <a:defRPr sz="1200" i="1">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9459845"/>
      </p:ext>
    </p:extLst>
  </p:cSld>
  <p:clrMapOvr>
    <a:masterClrMapping/>
  </p:clrMapOvr>
  <p:extLst>
    <p:ext uri="{DCECCB84-F9BA-43D5-87BE-67443E8EF086}">
      <p15:sldGuideLst xmlns:p15="http://schemas.microsoft.com/office/powerpoint/2012/main">
        <p15:guide id="1" orient="horz" pos="39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D0A10B-AC71-4AC9-9146-08CAC3BF97BA}"/>
              </a:ext>
            </a:extLst>
          </p:cNvPr>
          <p:cNvSpPr/>
          <p:nvPr userDrawn="1"/>
        </p:nvSpPr>
        <p:spPr>
          <a:xfrm>
            <a:off x="0" y="1"/>
            <a:ext cx="3801612"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D27BCDF-3964-4EBC-A0DD-F5373F6853AA}"/>
              </a:ext>
            </a:extLst>
          </p:cNvPr>
          <p:cNvSpPr>
            <a:spLocks noGrp="1"/>
          </p:cNvSpPr>
          <p:nvPr>
            <p:ph type="title"/>
          </p:nvPr>
        </p:nvSpPr>
        <p:spPr>
          <a:xfrm>
            <a:off x="274319" y="91440"/>
            <a:ext cx="3200400" cy="1188720"/>
          </a:xfrm>
          <a:prstGeom prst="rect">
            <a:avLst/>
          </a:prstGeom>
        </p:spPr>
        <p:txBody>
          <a:bodyPr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03AB4512-69CA-41B5-97BE-4CB3C0C59257}"/>
              </a:ext>
            </a:extLst>
          </p:cNvPr>
          <p:cNvSpPr>
            <a:spLocks noGrp="1"/>
          </p:cNvSpPr>
          <p:nvPr>
            <p:ph sz="half" idx="2"/>
          </p:nvPr>
        </p:nvSpPr>
        <p:spPr>
          <a:xfrm>
            <a:off x="274319" y="1645920"/>
            <a:ext cx="3200400" cy="4564380"/>
          </a:xfrm>
          <a:prstGeom prst="rect">
            <a:avLst/>
          </a:prstGeo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627DC53F-1E83-494D-82AA-29526159BEFF}"/>
              </a:ext>
            </a:extLst>
          </p:cNvPr>
          <p:cNvSpPr>
            <a:spLocks noGrp="1"/>
          </p:cNvSpPr>
          <p:nvPr>
            <p:ph sz="quarter" idx="4"/>
          </p:nvPr>
        </p:nvSpPr>
        <p:spPr>
          <a:xfrm>
            <a:off x="4091709" y="1645920"/>
            <a:ext cx="7729451" cy="4564380"/>
          </a:xfrm>
          <a:prstGeom prst="rect">
            <a:avLst/>
          </a:prstGeo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9924523"/>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28C6CBC-52F4-48D7-8A7E-349E4945F965}"/>
              </a:ext>
            </a:extLst>
          </p:cNvPr>
          <p:cNvSpPr/>
          <p:nvPr userDrawn="1"/>
        </p:nvSpPr>
        <p:spPr>
          <a:xfrm>
            <a:off x="0" y="1"/>
            <a:ext cx="6092456"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705FB9-860F-4488-8136-B45C8F1B79B8}"/>
              </a:ext>
            </a:extLst>
          </p:cNvPr>
          <p:cNvSpPr>
            <a:spLocks noGrp="1"/>
          </p:cNvSpPr>
          <p:nvPr>
            <p:ph type="title"/>
          </p:nvPr>
        </p:nvSpPr>
        <p:spPr>
          <a:xfrm>
            <a:off x="274320" y="91440"/>
            <a:ext cx="5273749" cy="1188720"/>
          </a:xfrm>
          <a:prstGeom prst="rect">
            <a:avLst/>
          </a:prstGeom>
        </p:spPr>
        <p:txBody>
          <a:bodyPr anchor="ctr">
            <a:normAutofit/>
          </a:bodyPr>
          <a:lstStyle>
            <a:lvl1pPr>
              <a:defRPr sz="2400">
                <a:solidFill>
                  <a:srgbClr val="595959"/>
                </a:solidFill>
                <a:latin typeface="Arial Black" panose="020B0A040201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EB62D3-9880-470E-8EA0-838EFCDB515A}"/>
              </a:ext>
            </a:extLst>
          </p:cNvPr>
          <p:cNvSpPr>
            <a:spLocks noGrp="1"/>
          </p:cNvSpPr>
          <p:nvPr>
            <p:ph idx="1"/>
          </p:nvPr>
        </p:nvSpPr>
        <p:spPr>
          <a:xfrm>
            <a:off x="274320" y="1645921"/>
            <a:ext cx="5273750" cy="4564380"/>
          </a:xfrm>
          <a:prstGeom prst="rect">
            <a:avLst/>
          </a:prstGeo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DCE45038-5FE4-4C42-A885-44CF6079003C}"/>
              </a:ext>
            </a:extLst>
          </p:cNvPr>
          <p:cNvSpPr>
            <a:spLocks noGrp="1"/>
          </p:cNvSpPr>
          <p:nvPr>
            <p:ph idx="13"/>
          </p:nvPr>
        </p:nvSpPr>
        <p:spPr>
          <a:xfrm>
            <a:off x="6421307" y="1645920"/>
            <a:ext cx="5435413" cy="4564380"/>
          </a:xfrm>
          <a:prstGeom prst="rect">
            <a:avLst/>
          </a:prstGeom>
        </p:spPr>
        <p:txBody>
          <a:bodyPr>
            <a:normAutofit/>
          </a:bodyPr>
          <a:lstStyle>
            <a:lvl1pPr marL="2286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1pPr>
            <a:lvl2pPr marL="6858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2pPr>
            <a:lvl3pPr marL="11430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3pPr>
            <a:lvl4pPr marL="16002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4pPr>
            <a:lvl5pPr marL="2057400" indent="-228600">
              <a:buClr>
                <a:srgbClr val="46712B"/>
              </a:buClr>
              <a:buSzPct val="100000"/>
              <a:buFont typeface="Symbol" panose="05050102010706020507" pitchFamily="18"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3680314"/>
      </p:ext>
    </p:extLst>
  </p:cSld>
  <p:clrMapOvr>
    <a:masterClrMapping/>
  </p:clrMapOvr>
  <p:extLst>
    <p:ext uri="{DCECCB84-F9BA-43D5-87BE-67443E8EF086}">
      <p15:sldGuideLst xmlns:p15="http://schemas.microsoft.com/office/powerpoint/2012/main">
        <p15:guide id="1" orient="horz" pos="391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descr="A picture containing text, person, indoor, electronics&#10;&#10;Description automatically generated">
            <a:extLst>
              <a:ext uri="{FF2B5EF4-FFF2-40B4-BE49-F238E27FC236}">
                <a16:creationId xmlns:a16="http://schemas.microsoft.com/office/drawing/2014/main" id="{2A27FEC9-2A81-A220-1035-263BDD6B444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8260" r="1060" b="8260"/>
          <a:stretch/>
        </p:blipFill>
        <p:spPr>
          <a:xfrm>
            <a:off x="0" y="0"/>
            <a:ext cx="12192000" cy="6858000"/>
          </a:xfrm>
          <a:prstGeom prst="rect">
            <a:avLst/>
          </a:prstGeom>
        </p:spPr>
      </p:pic>
      <p:sp>
        <p:nvSpPr>
          <p:cNvPr id="9" name="Rectangle 8">
            <a:extLst>
              <a:ext uri="{FF2B5EF4-FFF2-40B4-BE49-F238E27FC236}">
                <a16:creationId xmlns:a16="http://schemas.microsoft.com/office/drawing/2014/main" id="{F963CED9-F823-4B69-AA09-14305019370F}"/>
              </a:ext>
            </a:extLst>
          </p:cNvPr>
          <p:cNvSpPr/>
          <p:nvPr userDrawn="1"/>
        </p:nvSpPr>
        <p:spPr>
          <a:xfrm>
            <a:off x="4262" y="-10635"/>
            <a:ext cx="12187738" cy="6868633"/>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99FC2D-04D7-4891-B13D-E7D107C90189}"/>
              </a:ext>
            </a:extLst>
          </p:cNvPr>
          <p:cNvSpPr>
            <a:spLocks noGrp="1"/>
          </p:cNvSpPr>
          <p:nvPr>
            <p:ph type="title"/>
          </p:nvPr>
        </p:nvSpPr>
        <p:spPr>
          <a:xfrm>
            <a:off x="946150" y="3184161"/>
            <a:ext cx="10515600" cy="1198369"/>
          </a:xfrm>
          <a:prstGeom prst="rect">
            <a:avLst/>
          </a:prstGeom>
        </p:spPr>
        <p:txBody>
          <a:bodyPr anchor="t">
            <a:normAutofit/>
          </a:bodyPr>
          <a:lstStyle>
            <a:lvl1pPr algn="ctr">
              <a:defRPr sz="32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C9C8C0E-47BC-497A-B7EB-F96A941A4CF9}"/>
              </a:ext>
            </a:extLst>
          </p:cNvPr>
          <p:cNvSpPr>
            <a:spLocks noGrp="1"/>
          </p:cNvSpPr>
          <p:nvPr>
            <p:ph type="body" idx="1"/>
          </p:nvPr>
        </p:nvSpPr>
        <p:spPr>
          <a:xfrm>
            <a:off x="946150" y="1490584"/>
            <a:ext cx="10515600" cy="1500187"/>
          </a:xfrm>
          <a:prstGeom prst="rect">
            <a:avLst/>
          </a:prstGeom>
        </p:spPr>
        <p:txBody>
          <a:bodyPr anchor="b">
            <a:normAutofit/>
          </a:bodyPr>
          <a:lstStyle>
            <a:lvl1pPr marL="0" indent="0" algn="ctr">
              <a:buNone/>
              <a:defRPr sz="1800" cap="all" spc="3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698296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668DF5-E705-4B93-B122-69D5225239AA}"/>
              </a:ext>
            </a:extLst>
          </p:cNvPr>
          <p:cNvSpPr/>
          <p:nvPr userDrawn="1"/>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A3909B33-CC3A-4825-AA5C-FC303AA7EC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1263" y="3125804"/>
            <a:ext cx="2469471" cy="606391"/>
          </a:xfrm>
          <a:prstGeom prst="rect">
            <a:avLst/>
          </a:prstGeom>
        </p:spPr>
      </p:pic>
      <p:sp>
        <p:nvSpPr>
          <p:cNvPr id="7" name="TextBox 6">
            <a:extLst>
              <a:ext uri="{FF2B5EF4-FFF2-40B4-BE49-F238E27FC236}">
                <a16:creationId xmlns:a16="http://schemas.microsoft.com/office/drawing/2014/main" id="{4EA4B258-3496-46EE-83C4-8AB5C0788B8D}"/>
              </a:ext>
            </a:extLst>
          </p:cNvPr>
          <p:cNvSpPr txBox="1"/>
          <p:nvPr userDrawn="1"/>
        </p:nvSpPr>
        <p:spPr>
          <a:xfrm>
            <a:off x="4575543" y="4015207"/>
            <a:ext cx="3040911" cy="400110"/>
          </a:xfrm>
          <a:prstGeom prst="rect">
            <a:avLst/>
          </a:prstGeom>
          <a:noFill/>
        </p:spPr>
        <p:txBody>
          <a:bodyPr wrap="square" rtlCol="0">
            <a:spAutoFit/>
          </a:bodyPr>
          <a:lstStyle/>
          <a:p>
            <a:pPr algn="ctr"/>
            <a:r>
              <a:rPr lang="en-US" sz="2000" b="1" dirty="0">
                <a:solidFill>
                  <a:schemeClr val="bg1"/>
                </a:solidFill>
              </a:rPr>
              <a:t>NFP.com</a:t>
            </a:r>
          </a:p>
        </p:txBody>
      </p:sp>
      <p:sp>
        <p:nvSpPr>
          <p:cNvPr id="8" name="TextBox 7">
            <a:extLst>
              <a:ext uri="{FF2B5EF4-FFF2-40B4-BE49-F238E27FC236}">
                <a16:creationId xmlns:a16="http://schemas.microsoft.com/office/drawing/2014/main" id="{1C013929-6491-4FE5-8E38-B2B9CDFE1187}"/>
              </a:ext>
            </a:extLst>
          </p:cNvPr>
          <p:cNvSpPr txBox="1"/>
          <p:nvPr userDrawn="1"/>
        </p:nvSpPr>
        <p:spPr>
          <a:xfrm>
            <a:off x="3589281" y="6344844"/>
            <a:ext cx="5013434" cy="276999"/>
          </a:xfrm>
          <a:prstGeom prst="rect">
            <a:avLst/>
          </a:prstGeom>
          <a:noFill/>
        </p:spPr>
        <p:txBody>
          <a:bodyPr wrap="square" rtlCol="0">
            <a:spAutoFit/>
          </a:bodyPr>
          <a:lstStyle/>
          <a:p>
            <a:pPr algn="ctr"/>
            <a:r>
              <a:rPr lang="en-US" sz="1200" dirty="0">
                <a:solidFill>
                  <a:schemeClr val="bg1"/>
                </a:solidFill>
              </a:rPr>
              <a:t>© 2023 NFP Corp. All Rights Reserved</a:t>
            </a:r>
          </a:p>
        </p:txBody>
      </p:sp>
    </p:spTree>
    <p:extLst>
      <p:ext uri="{BB962C8B-B14F-4D97-AF65-F5344CB8AC3E}">
        <p14:creationId xmlns:p14="http://schemas.microsoft.com/office/powerpoint/2010/main" val="72780942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42BF9A-86D8-2AD4-4FFD-3E737513E24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31705" y="6373925"/>
            <a:ext cx="872836" cy="220287"/>
          </a:xfrm>
          <a:prstGeom prst="rect">
            <a:avLst/>
          </a:prstGeom>
        </p:spPr>
      </p:pic>
      <p:sp>
        <p:nvSpPr>
          <p:cNvPr id="10" name="Oval 9">
            <a:extLst>
              <a:ext uri="{FF2B5EF4-FFF2-40B4-BE49-F238E27FC236}">
                <a16:creationId xmlns:a16="http://schemas.microsoft.com/office/drawing/2014/main" id="{98CD6E4F-4A2E-D46F-5E41-182276A436D9}"/>
              </a:ext>
            </a:extLst>
          </p:cNvPr>
          <p:cNvSpPr/>
          <p:nvPr userDrawn="1"/>
        </p:nvSpPr>
        <p:spPr>
          <a:xfrm>
            <a:off x="11564625" y="6301188"/>
            <a:ext cx="365760" cy="36576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latin typeface="Arial" panose="020B0604020202020204" pitchFamily="34" charset="0"/>
            </a:endParaRPr>
          </a:p>
        </p:txBody>
      </p:sp>
      <p:sp>
        <p:nvSpPr>
          <p:cNvPr id="12" name="TextBox 11">
            <a:extLst>
              <a:ext uri="{FF2B5EF4-FFF2-40B4-BE49-F238E27FC236}">
                <a16:creationId xmlns:a16="http://schemas.microsoft.com/office/drawing/2014/main" id="{24898A8E-DE38-71DA-5DB1-6331EBB04D84}"/>
              </a:ext>
            </a:extLst>
          </p:cNvPr>
          <p:cNvSpPr txBox="1"/>
          <p:nvPr userDrawn="1"/>
        </p:nvSpPr>
        <p:spPr>
          <a:xfrm>
            <a:off x="11361822" y="6356408"/>
            <a:ext cx="780221" cy="261610"/>
          </a:xfrm>
          <a:prstGeom prst="rect">
            <a:avLst/>
          </a:prstGeom>
          <a:noFill/>
        </p:spPr>
        <p:txBody>
          <a:bodyPr wrap="square" rtlCol="0" anchor="ctr">
            <a:spAutoFit/>
          </a:bodyPr>
          <a:lstStyle/>
          <a:p>
            <a:pPr algn="ctr"/>
            <a:fld id="{3AC46CAC-46C4-4B51-90DC-AD6F4D77C0B8}" type="slidenum">
              <a:rPr lang="en-US" sz="1100" smtClean="0">
                <a:solidFill>
                  <a:schemeClr val="bg1"/>
                </a:solidFill>
              </a:rPr>
              <a:pPr algn="ctr"/>
              <a:t>‹#›</a:t>
            </a:fld>
            <a:endParaRPr lang="en-US" sz="1100" dirty="0">
              <a:solidFill>
                <a:schemeClr val="bg1"/>
              </a:solidFill>
            </a:endParaRPr>
          </a:p>
        </p:txBody>
      </p:sp>
      <p:sp>
        <p:nvSpPr>
          <p:cNvPr id="2" name="Rectangle 1">
            <a:extLst>
              <a:ext uri="{FF2B5EF4-FFF2-40B4-BE49-F238E27FC236}">
                <a16:creationId xmlns:a16="http://schemas.microsoft.com/office/drawing/2014/main" id="{FEF1566E-B644-2D2B-211F-F08D8121D31F}"/>
              </a:ext>
            </a:extLst>
          </p:cNvPr>
          <p:cNvSpPr/>
          <p:nvPr userDrawn="1"/>
        </p:nvSpPr>
        <p:spPr>
          <a:xfrm>
            <a:off x="340360" y="6489778"/>
            <a:ext cx="9994225" cy="256480"/>
          </a:xfrm>
          <a:prstGeom prst="rect">
            <a:avLst/>
          </a:prstGeom>
        </p:spPr>
        <p:txBody>
          <a:bodyPr wrap="square">
            <a:spAutoFit/>
          </a:bodyPr>
          <a:lstStyle/>
          <a:p>
            <a:pPr algn="just" rtl="0">
              <a:lnSpc>
                <a:spcPct val="100000"/>
              </a:lnSpc>
            </a:pPr>
            <a:r>
              <a:rPr lang="en-US" sz="800" b="0" i="1" u="none" strike="noStrike" kern="1200" baseline="30000" dirty="0">
                <a:solidFill>
                  <a:schemeClr val="bg1">
                    <a:lumMod val="50000"/>
                  </a:schemeClr>
                </a:solidFill>
                <a:latin typeface="+mj-lt"/>
                <a:ea typeface="+mn-ea"/>
                <a:cs typeface="+mn-cs"/>
              </a:rPr>
              <a:t>For informational purposes only.  This document does not amend, extend, or alter coverage. Please refer to any actual policy(s) for specific terms, conditions, limitations and exclusions. Insurance services provided by NFP Property &amp; Casualty Services, Inc. (NFP P&amp;C), a subsidiary of NFP Corp. (NFP) and related NFP subsidiary companies. In California, NFP P&amp;C does business as NFP Property &amp; Casualty Insurance Services, Inc. License #0F15715. Neither NFP nor its subsidiaries provide tax or legal advice.</a:t>
            </a:r>
          </a:p>
        </p:txBody>
      </p:sp>
    </p:spTree>
    <p:extLst>
      <p:ext uri="{BB962C8B-B14F-4D97-AF65-F5344CB8AC3E}">
        <p14:creationId xmlns:p14="http://schemas.microsoft.com/office/powerpoint/2010/main" val="29650005"/>
      </p:ext>
    </p:extLst>
  </p:cSld>
  <p:clrMap bg1="lt1" tx1="dk1" bg2="lt2" tx2="dk2" accent1="accent1" accent2="accent2" accent3="accent3" accent4="accent4" accent5="accent5" accent6="accent6" hlink="hlink" folHlink="folHlink"/>
  <p:sldLayoutIdLst>
    <p:sldLayoutId id="2147483675" r:id="rId1"/>
    <p:sldLayoutId id="2147483650" r:id="rId2"/>
    <p:sldLayoutId id="2147483672" r:id="rId3"/>
    <p:sldLayoutId id="2147483674" r:id="rId4"/>
    <p:sldLayoutId id="2147483653" r:id="rId5"/>
    <p:sldLayoutId id="2147483660" r:id="rId6"/>
    <p:sldLayoutId id="2147483664"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D23BED-4CCE-4495-AB1B-06D7F8085DF0}"/>
              </a:ext>
            </a:extLst>
          </p:cNvPr>
          <p:cNvSpPr>
            <a:spLocks noGrp="1"/>
          </p:cNvSpPr>
          <p:nvPr>
            <p:ph type="ctrTitle"/>
          </p:nvPr>
        </p:nvSpPr>
        <p:spPr>
          <a:xfrm>
            <a:off x="335560" y="2347504"/>
            <a:ext cx="3540153" cy="1655762"/>
          </a:xfrm>
        </p:spPr>
        <p:txBody>
          <a:bodyPr/>
          <a:lstStyle/>
          <a:p>
            <a:r>
              <a:rPr lang="en-US" dirty="0"/>
              <a:t>The Equity Protection Program is now even better!</a:t>
            </a:r>
          </a:p>
        </p:txBody>
      </p:sp>
      <p:sp>
        <p:nvSpPr>
          <p:cNvPr id="3" name="Subtitle 2">
            <a:extLst>
              <a:ext uri="{FF2B5EF4-FFF2-40B4-BE49-F238E27FC236}">
                <a16:creationId xmlns:a16="http://schemas.microsoft.com/office/drawing/2014/main" id="{D077D67C-6A04-F252-E937-316506128BB0}"/>
              </a:ext>
            </a:extLst>
          </p:cNvPr>
          <p:cNvSpPr>
            <a:spLocks noGrp="1"/>
          </p:cNvSpPr>
          <p:nvPr>
            <p:ph type="subTitle" idx="1"/>
          </p:nvPr>
        </p:nvSpPr>
        <p:spPr>
          <a:xfrm>
            <a:off x="500541" y="4137410"/>
            <a:ext cx="2972501" cy="822960"/>
          </a:xfrm>
        </p:spPr>
        <p:txBody>
          <a:bodyPr/>
          <a:lstStyle/>
          <a:p>
            <a:r>
              <a:rPr lang="en-US" dirty="0"/>
              <a:t>With the option of an automated lending platform.</a:t>
            </a:r>
          </a:p>
        </p:txBody>
      </p:sp>
      <p:sp>
        <p:nvSpPr>
          <p:cNvPr id="2" name="Subtitle 2">
            <a:extLst>
              <a:ext uri="{FF2B5EF4-FFF2-40B4-BE49-F238E27FC236}">
                <a16:creationId xmlns:a16="http://schemas.microsoft.com/office/drawing/2014/main" id="{45991D59-A7BF-9A46-3806-DCFDFC7FEE10}"/>
              </a:ext>
            </a:extLst>
          </p:cNvPr>
          <p:cNvSpPr txBox="1">
            <a:spLocks/>
          </p:cNvSpPr>
          <p:nvPr/>
        </p:nvSpPr>
        <p:spPr>
          <a:xfrm>
            <a:off x="500541" y="5654040"/>
            <a:ext cx="2905831" cy="822960"/>
          </a:xfrm>
          <a:prstGeom prst="rect">
            <a:avLst/>
          </a:prstGeom>
        </p:spPr>
        <p:txBody>
          <a:bodyPr anchor="b">
            <a:normAutofit/>
          </a:bodyPr>
          <a:lstStyle>
            <a:lvl1pPr marL="0" indent="0" algn="l" defTabSz="914400" rtl="0" eaLnBrk="1" latinLnBrk="0" hangingPunct="1">
              <a:lnSpc>
                <a:spcPct val="100000"/>
              </a:lnSpc>
              <a:spcBef>
                <a:spcPts val="0"/>
              </a:spcBef>
              <a:buFont typeface="Arial" panose="020B0604020202020204" pitchFamily="34" charset="0"/>
              <a:buNone/>
              <a:defRPr sz="1400" b="1"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0" dirty="0"/>
              <a:t>2023</a:t>
            </a:r>
          </a:p>
        </p:txBody>
      </p:sp>
    </p:spTree>
    <p:extLst>
      <p:ext uri="{BB962C8B-B14F-4D97-AF65-F5344CB8AC3E}">
        <p14:creationId xmlns:p14="http://schemas.microsoft.com/office/powerpoint/2010/main" val="12502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A31390-023A-4B4F-86A8-0282396CFB9F}"/>
              </a:ext>
            </a:extLst>
          </p:cNvPr>
          <p:cNvSpPr>
            <a:spLocks noGrp="1"/>
          </p:cNvSpPr>
          <p:nvPr>
            <p:ph type="title"/>
          </p:nvPr>
        </p:nvSpPr>
        <p:spPr>
          <a:xfrm>
            <a:off x="274319" y="91359"/>
            <a:ext cx="11401213" cy="1188882"/>
          </a:xfrm>
        </p:spPr>
        <p:txBody>
          <a:bodyPr/>
          <a:lstStyle/>
          <a:p>
            <a:r>
              <a:rPr lang="en-US" dirty="0"/>
              <a:t>NFP Equity Protection now offers the option of Home Equity Turbo</a:t>
            </a:r>
          </a:p>
        </p:txBody>
      </p:sp>
      <p:sp>
        <p:nvSpPr>
          <p:cNvPr id="8" name="Freeform: Shape 7">
            <a:extLst>
              <a:ext uri="{FF2B5EF4-FFF2-40B4-BE49-F238E27FC236}">
                <a16:creationId xmlns:a16="http://schemas.microsoft.com/office/drawing/2014/main" id="{E75C6D1D-FAA5-63D3-A38E-218B35663374}"/>
              </a:ext>
            </a:extLst>
          </p:cNvPr>
          <p:cNvSpPr/>
          <p:nvPr/>
        </p:nvSpPr>
        <p:spPr>
          <a:xfrm>
            <a:off x="2009305" y="1840191"/>
            <a:ext cx="2423647" cy="4253236"/>
          </a:xfrm>
          <a:custGeom>
            <a:avLst/>
            <a:gdLst>
              <a:gd name="connsiteX0" fmla="*/ 0 w 2254049"/>
              <a:gd name="connsiteY0" fmla="*/ 2254314 h 4508099"/>
              <a:gd name="connsiteX1" fmla="*/ 0 w 2254049"/>
              <a:gd name="connsiteY1" fmla="*/ 0 h 4508099"/>
              <a:gd name="connsiteX2" fmla="*/ 896392 w 2254049"/>
              <a:gd name="connsiteY2" fmla="*/ 187992 h 4508099"/>
              <a:gd name="connsiteX3" fmla="*/ 1855096 w 2254049"/>
              <a:gd name="connsiteY3" fmla="*/ 980091 h 4508099"/>
              <a:gd name="connsiteX4" fmla="*/ 2201507 w 2254049"/>
              <a:gd name="connsiteY4" fmla="*/ 1771662 h 4508099"/>
              <a:gd name="connsiteX5" fmla="*/ 2254050 w 2254049"/>
              <a:gd name="connsiteY5" fmla="*/ 2254050 h 4508099"/>
              <a:gd name="connsiteX6" fmla="*/ 2235039 w 2254049"/>
              <a:gd name="connsiteY6" fmla="*/ 2545807 h 4508099"/>
              <a:gd name="connsiteX7" fmla="*/ 1968366 w 2254049"/>
              <a:gd name="connsiteY7" fmla="*/ 3346619 h 4508099"/>
              <a:gd name="connsiteX8" fmla="*/ 1215344 w 2254049"/>
              <a:gd name="connsiteY8" fmla="*/ 4148487 h 4508099"/>
              <a:gd name="connsiteX9" fmla="*/ 0 w 2254049"/>
              <a:gd name="connsiteY9" fmla="*/ 4508100 h 4508099"/>
              <a:gd name="connsiteX10" fmla="*/ 0 w 2254049"/>
              <a:gd name="connsiteY10" fmla="*/ 2254314 h 450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4049" h="4508099">
                <a:moveTo>
                  <a:pt x="0" y="2254314"/>
                </a:moveTo>
                <a:lnTo>
                  <a:pt x="0" y="0"/>
                </a:lnTo>
                <a:cubicBezTo>
                  <a:pt x="317632" y="0"/>
                  <a:pt x="621006" y="67064"/>
                  <a:pt x="896392" y="187992"/>
                </a:cubicBezTo>
                <a:cubicBezTo>
                  <a:pt x="1284257" y="358293"/>
                  <a:pt x="1616410" y="634999"/>
                  <a:pt x="1855096" y="980091"/>
                </a:cubicBezTo>
                <a:cubicBezTo>
                  <a:pt x="2018268" y="1215872"/>
                  <a:pt x="2137611" y="1483866"/>
                  <a:pt x="2201507" y="1771662"/>
                </a:cubicBezTo>
                <a:cubicBezTo>
                  <a:pt x="2236096" y="1927177"/>
                  <a:pt x="2254050" y="2088765"/>
                  <a:pt x="2254050" y="2254050"/>
                </a:cubicBezTo>
                <a:cubicBezTo>
                  <a:pt x="2254050" y="2352798"/>
                  <a:pt x="2247449" y="2450227"/>
                  <a:pt x="2235039" y="2545807"/>
                </a:cubicBezTo>
                <a:cubicBezTo>
                  <a:pt x="2197283" y="2832546"/>
                  <a:pt x="2104607" y="3103180"/>
                  <a:pt x="1968366" y="3346619"/>
                </a:cubicBezTo>
                <a:cubicBezTo>
                  <a:pt x="1786447" y="3671115"/>
                  <a:pt x="1526639" y="3947030"/>
                  <a:pt x="1215344" y="4148487"/>
                </a:cubicBezTo>
                <a:cubicBezTo>
                  <a:pt x="863652" y="4375820"/>
                  <a:pt x="446216" y="4508100"/>
                  <a:pt x="0" y="4508100"/>
                </a:cubicBezTo>
                <a:lnTo>
                  <a:pt x="0" y="2254314"/>
                </a:lnTo>
                <a:close/>
              </a:path>
            </a:pathLst>
          </a:custGeom>
          <a:noFill/>
          <a:ln w="26120" cap="flat">
            <a:solidFill>
              <a:schemeClr val="tx2">
                <a:lumMod val="20000"/>
                <a:lumOff val="80000"/>
              </a:schemeClr>
            </a:solidFill>
            <a:prstDash val="solid"/>
            <a:miter/>
          </a:ln>
        </p:spPr>
        <p:txBody>
          <a:bodyPr rtlCol="0" anchor="ctr"/>
          <a:lstStyle/>
          <a:p>
            <a:endParaRPr lang="en-US" sz="1600" dirty="0">
              <a:latin typeface="+mj-lt"/>
            </a:endParaRPr>
          </a:p>
        </p:txBody>
      </p:sp>
      <p:sp>
        <p:nvSpPr>
          <p:cNvPr id="9" name="Freeform: Shape 8">
            <a:extLst>
              <a:ext uri="{FF2B5EF4-FFF2-40B4-BE49-F238E27FC236}">
                <a16:creationId xmlns:a16="http://schemas.microsoft.com/office/drawing/2014/main" id="{53DCB9CB-D173-A299-6A8B-441C2207536E}"/>
              </a:ext>
            </a:extLst>
          </p:cNvPr>
          <p:cNvSpPr/>
          <p:nvPr/>
        </p:nvSpPr>
        <p:spPr>
          <a:xfrm>
            <a:off x="2009305" y="2027021"/>
            <a:ext cx="2290169" cy="3879826"/>
          </a:xfrm>
          <a:custGeom>
            <a:avLst/>
            <a:gdLst>
              <a:gd name="connsiteX0" fmla="*/ 0 w 2056289"/>
              <a:gd name="connsiteY0" fmla="*/ 2056289 h 4112314"/>
              <a:gd name="connsiteX1" fmla="*/ 0 w 2056289"/>
              <a:gd name="connsiteY1" fmla="*/ 0 h 4112314"/>
              <a:gd name="connsiteX2" fmla="*/ 2056289 w 2056289"/>
              <a:gd name="connsiteY2" fmla="*/ 2056289 h 4112314"/>
              <a:gd name="connsiteX3" fmla="*/ 0 w 2056289"/>
              <a:gd name="connsiteY3" fmla="*/ 4112314 h 4112314"/>
              <a:gd name="connsiteX4" fmla="*/ 0 w 2056289"/>
              <a:gd name="connsiteY4" fmla="*/ 2056289 h 4112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289" h="4112314">
                <a:moveTo>
                  <a:pt x="0" y="2056289"/>
                </a:moveTo>
                <a:lnTo>
                  <a:pt x="0" y="0"/>
                </a:lnTo>
                <a:cubicBezTo>
                  <a:pt x="1127949" y="0"/>
                  <a:pt x="2056289" y="928076"/>
                  <a:pt x="2056289" y="2056289"/>
                </a:cubicBezTo>
                <a:cubicBezTo>
                  <a:pt x="2056289" y="3184502"/>
                  <a:pt x="1128213" y="4112314"/>
                  <a:pt x="0" y="4112314"/>
                </a:cubicBezTo>
                <a:lnTo>
                  <a:pt x="0" y="2056289"/>
                </a:lnTo>
                <a:close/>
              </a:path>
            </a:pathLst>
          </a:custGeom>
          <a:solidFill>
            <a:schemeClr val="accent1"/>
          </a:solidFill>
          <a:ln w="26384" cap="flat">
            <a:solidFill>
              <a:schemeClr val="accent1"/>
            </a:solidFill>
            <a:prstDash val="solid"/>
            <a:miter/>
          </a:ln>
        </p:spPr>
        <p:txBody>
          <a:bodyPr rtlCol="0" anchor="ctr"/>
          <a:lstStyle/>
          <a:p>
            <a:endParaRPr lang="en-US" sz="1600">
              <a:latin typeface="+mj-lt"/>
            </a:endParaRPr>
          </a:p>
        </p:txBody>
      </p:sp>
      <p:sp>
        <p:nvSpPr>
          <p:cNvPr id="10" name="Freeform: Shape 9">
            <a:extLst>
              <a:ext uri="{FF2B5EF4-FFF2-40B4-BE49-F238E27FC236}">
                <a16:creationId xmlns:a16="http://schemas.microsoft.com/office/drawing/2014/main" id="{91615779-8B86-1CA9-D7D4-E661E2D69F1D}"/>
              </a:ext>
            </a:extLst>
          </p:cNvPr>
          <p:cNvSpPr/>
          <p:nvPr/>
        </p:nvSpPr>
        <p:spPr>
          <a:xfrm>
            <a:off x="2009306" y="2202391"/>
            <a:ext cx="2193686" cy="3529085"/>
          </a:xfrm>
          <a:custGeom>
            <a:avLst/>
            <a:gdLst>
              <a:gd name="connsiteX0" fmla="*/ 0 w 1870145"/>
              <a:gd name="connsiteY0" fmla="*/ 1870410 h 3740555"/>
              <a:gd name="connsiteX1" fmla="*/ 0 w 1870145"/>
              <a:gd name="connsiteY1" fmla="*/ 0 h 3740555"/>
              <a:gd name="connsiteX2" fmla="*/ 1870146 w 1870145"/>
              <a:gd name="connsiteY2" fmla="*/ 1870146 h 3740555"/>
              <a:gd name="connsiteX3" fmla="*/ 0 w 1870145"/>
              <a:gd name="connsiteY3" fmla="*/ 3740556 h 3740555"/>
              <a:gd name="connsiteX4" fmla="*/ 0 w 1870145"/>
              <a:gd name="connsiteY4" fmla="*/ 1870410 h 374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145" h="3740555">
                <a:moveTo>
                  <a:pt x="0" y="1870410"/>
                </a:moveTo>
                <a:lnTo>
                  <a:pt x="0" y="0"/>
                </a:lnTo>
                <a:cubicBezTo>
                  <a:pt x="1026032" y="0"/>
                  <a:pt x="1870146" y="844378"/>
                  <a:pt x="1870146" y="1870146"/>
                </a:cubicBezTo>
                <a:cubicBezTo>
                  <a:pt x="1870146" y="2895914"/>
                  <a:pt x="1026032" y="3740556"/>
                  <a:pt x="0" y="3740556"/>
                </a:cubicBezTo>
                <a:lnTo>
                  <a:pt x="0" y="1870410"/>
                </a:lnTo>
                <a:close/>
              </a:path>
            </a:pathLst>
          </a:custGeom>
          <a:solidFill>
            <a:srgbClr val="DCDDDE"/>
          </a:solidFill>
          <a:ln w="26384" cap="flat">
            <a:noFill/>
            <a:prstDash val="solid"/>
            <a:miter/>
          </a:ln>
        </p:spPr>
        <p:txBody>
          <a:bodyPr rtlCol="0" anchor="ctr"/>
          <a:lstStyle/>
          <a:p>
            <a:endParaRPr lang="en-US" sz="1600">
              <a:latin typeface="+mj-lt"/>
            </a:endParaRPr>
          </a:p>
        </p:txBody>
      </p:sp>
      <p:sp>
        <p:nvSpPr>
          <p:cNvPr id="11" name="Freeform: Shape 10">
            <a:extLst>
              <a:ext uri="{FF2B5EF4-FFF2-40B4-BE49-F238E27FC236}">
                <a16:creationId xmlns:a16="http://schemas.microsoft.com/office/drawing/2014/main" id="{7788368D-5A88-F2A6-957B-D991BEC58B9F}"/>
              </a:ext>
            </a:extLst>
          </p:cNvPr>
          <p:cNvSpPr/>
          <p:nvPr/>
        </p:nvSpPr>
        <p:spPr>
          <a:xfrm>
            <a:off x="2007776" y="2211750"/>
            <a:ext cx="2090316" cy="3506416"/>
          </a:xfrm>
          <a:custGeom>
            <a:avLst/>
            <a:gdLst>
              <a:gd name="connsiteX0" fmla="*/ 0 w 1846382"/>
              <a:gd name="connsiteY0" fmla="*/ 0 h 3716528"/>
              <a:gd name="connsiteX1" fmla="*/ 0 w 1846382"/>
              <a:gd name="connsiteY1" fmla="*/ 3716529 h 3716528"/>
              <a:gd name="connsiteX2" fmla="*/ 1846383 w 1846382"/>
              <a:gd name="connsiteY2" fmla="*/ 1858264 h 3716528"/>
              <a:gd name="connsiteX3" fmla="*/ 0 w 1846382"/>
              <a:gd name="connsiteY3" fmla="*/ 0 h 3716528"/>
            </a:gdLst>
            <a:ahLst/>
            <a:cxnLst>
              <a:cxn ang="0">
                <a:pos x="connsiteX0" y="connsiteY0"/>
              </a:cxn>
              <a:cxn ang="0">
                <a:pos x="connsiteX1" y="connsiteY1"/>
              </a:cxn>
              <a:cxn ang="0">
                <a:pos x="connsiteX2" y="connsiteY2"/>
              </a:cxn>
              <a:cxn ang="0">
                <a:pos x="connsiteX3" y="connsiteY3"/>
              </a:cxn>
            </a:cxnLst>
            <a:rect l="l" t="t" r="r" b="b"/>
            <a:pathLst>
              <a:path w="1846382" h="3716528">
                <a:moveTo>
                  <a:pt x="0" y="0"/>
                </a:moveTo>
                <a:lnTo>
                  <a:pt x="0" y="3716529"/>
                </a:lnTo>
                <a:cubicBezTo>
                  <a:pt x="1019167" y="3710192"/>
                  <a:pt x="1846383" y="2879016"/>
                  <a:pt x="1846383" y="1858264"/>
                </a:cubicBezTo>
                <a:cubicBezTo>
                  <a:pt x="1846383" y="837513"/>
                  <a:pt x="1019431" y="6337"/>
                  <a:pt x="0" y="0"/>
                </a:cubicBezTo>
                <a:close/>
              </a:path>
            </a:pathLst>
          </a:custGeom>
          <a:solidFill>
            <a:srgbClr val="FFFFFF"/>
          </a:solidFill>
          <a:ln w="26384" cap="flat">
            <a:noFill/>
            <a:prstDash val="solid"/>
            <a:miter/>
          </a:ln>
        </p:spPr>
        <p:txBody>
          <a:bodyPr rtlCol="0" anchor="ctr"/>
          <a:lstStyle/>
          <a:p>
            <a:endParaRPr lang="en-US" sz="1600">
              <a:latin typeface="+mj-lt"/>
            </a:endParaRPr>
          </a:p>
        </p:txBody>
      </p:sp>
      <p:sp>
        <p:nvSpPr>
          <p:cNvPr id="12" name="Freeform: Shape 11">
            <a:extLst>
              <a:ext uri="{FF2B5EF4-FFF2-40B4-BE49-F238E27FC236}">
                <a16:creationId xmlns:a16="http://schemas.microsoft.com/office/drawing/2014/main" id="{3E479329-284F-2D92-0C07-44D6CA3BF0A5}"/>
              </a:ext>
            </a:extLst>
          </p:cNvPr>
          <p:cNvSpPr/>
          <p:nvPr/>
        </p:nvSpPr>
        <p:spPr>
          <a:xfrm>
            <a:off x="2013482" y="1818519"/>
            <a:ext cx="1475377" cy="24910"/>
          </a:xfrm>
          <a:custGeom>
            <a:avLst/>
            <a:gdLst>
              <a:gd name="connsiteX0" fmla="*/ 1492843 w 1492842"/>
              <a:gd name="connsiteY0" fmla="*/ 0 h 26403"/>
              <a:gd name="connsiteX1" fmla="*/ 0 w 1492842"/>
              <a:gd name="connsiteY1" fmla="*/ 0 h 26403"/>
            </a:gdLst>
            <a:ahLst/>
            <a:cxnLst>
              <a:cxn ang="0">
                <a:pos x="connsiteX0" y="connsiteY0"/>
              </a:cxn>
              <a:cxn ang="0">
                <a:pos x="connsiteX1" y="connsiteY1"/>
              </a:cxn>
            </a:cxnLst>
            <a:rect l="l" t="t" r="r" b="b"/>
            <a:pathLst>
              <a:path w="1492842" h="26403">
                <a:moveTo>
                  <a:pt x="1492843" y="0"/>
                </a:moveTo>
                <a:lnTo>
                  <a:pt x="0" y="0"/>
                </a:lnTo>
              </a:path>
            </a:pathLst>
          </a:custGeom>
          <a:ln w="26384" cap="flat">
            <a:solidFill>
              <a:schemeClr val="tx2">
                <a:lumMod val="20000"/>
                <a:lumOff val="80000"/>
              </a:schemeClr>
            </a:solidFill>
            <a:prstDash val="solid"/>
            <a:miter/>
          </a:ln>
        </p:spPr>
        <p:txBody>
          <a:bodyPr rtlCol="0" anchor="ctr"/>
          <a:lstStyle/>
          <a:p>
            <a:endParaRPr lang="en-US" sz="1600">
              <a:latin typeface="+mj-lt"/>
            </a:endParaRPr>
          </a:p>
        </p:txBody>
      </p:sp>
      <p:sp>
        <p:nvSpPr>
          <p:cNvPr id="13" name="Freeform: Shape 12">
            <a:extLst>
              <a:ext uri="{FF2B5EF4-FFF2-40B4-BE49-F238E27FC236}">
                <a16:creationId xmlns:a16="http://schemas.microsoft.com/office/drawing/2014/main" id="{6CF34209-D3EC-49D2-63F8-C03FE54DDBED}"/>
              </a:ext>
            </a:extLst>
          </p:cNvPr>
          <p:cNvSpPr/>
          <p:nvPr/>
        </p:nvSpPr>
        <p:spPr>
          <a:xfrm>
            <a:off x="3789987" y="2505918"/>
            <a:ext cx="642966" cy="45719"/>
          </a:xfrm>
          <a:custGeom>
            <a:avLst/>
            <a:gdLst>
              <a:gd name="connsiteX0" fmla="*/ 806357 w 806356"/>
              <a:gd name="connsiteY0" fmla="*/ 0 h 26403"/>
              <a:gd name="connsiteX1" fmla="*/ 0 w 806356"/>
              <a:gd name="connsiteY1" fmla="*/ 0 h 26403"/>
            </a:gdLst>
            <a:ahLst/>
            <a:cxnLst>
              <a:cxn ang="0">
                <a:pos x="connsiteX0" y="connsiteY0"/>
              </a:cxn>
              <a:cxn ang="0">
                <a:pos x="connsiteX1" y="connsiteY1"/>
              </a:cxn>
            </a:cxnLst>
            <a:rect l="l" t="t" r="r" b="b"/>
            <a:pathLst>
              <a:path w="806356" h="26403">
                <a:moveTo>
                  <a:pt x="806357" y="0"/>
                </a:moveTo>
                <a:lnTo>
                  <a:pt x="0" y="0"/>
                </a:lnTo>
              </a:path>
            </a:pathLst>
          </a:custGeom>
          <a:ln w="26384" cap="flat">
            <a:solidFill>
              <a:schemeClr val="tx2">
                <a:lumMod val="20000"/>
                <a:lumOff val="80000"/>
              </a:schemeClr>
            </a:solidFill>
            <a:prstDash val="solid"/>
            <a:miter/>
          </a:ln>
        </p:spPr>
        <p:txBody>
          <a:bodyPr rtlCol="0" anchor="ctr"/>
          <a:lstStyle/>
          <a:p>
            <a:endParaRPr lang="en-US" sz="1600">
              <a:latin typeface="+mj-lt"/>
            </a:endParaRPr>
          </a:p>
        </p:txBody>
      </p:sp>
      <p:sp>
        <p:nvSpPr>
          <p:cNvPr id="14" name="Freeform: Shape 13">
            <a:extLst>
              <a:ext uri="{FF2B5EF4-FFF2-40B4-BE49-F238E27FC236}">
                <a16:creationId xmlns:a16="http://schemas.microsoft.com/office/drawing/2014/main" id="{573A8BBB-3942-8DFA-5B72-1DF368F7393F}"/>
              </a:ext>
            </a:extLst>
          </p:cNvPr>
          <p:cNvSpPr/>
          <p:nvPr/>
        </p:nvSpPr>
        <p:spPr>
          <a:xfrm>
            <a:off x="4299474" y="3225834"/>
            <a:ext cx="473751" cy="45719"/>
          </a:xfrm>
          <a:custGeom>
            <a:avLst/>
            <a:gdLst>
              <a:gd name="connsiteX0" fmla="*/ 674340 w 674340"/>
              <a:gd name="connsiteY0" fmla="*/ 0 h 26403"/>
              <a:gd name="connsiteX1" fmla="*/ 0 w 674340"/>
              <a:gd name="connsiteY1" fmla="*/ 0 h 26403"/>
            </a:gdLst>
            <a:ahLst/>
            <a:cxnLst>
              <a:cxn ang="0">
                <a:pos x="connsiteX0" y="connsiteY0"/>
              </a:cxn>
              <a:cxn ang="0">
                <a:pos x="connsiteX1" y="connsiteY1"/>
              </a:cxn>
            </a:cxnLst>
            <a:rect l="l" t="t" r="r" b="b"/>
            <a:pathLst>
              <a:path w="674340" h="26403">
                <a:moveTo>
                  <a:pt x="674340" y="0"/>
                </a:moveTo>
                <a:lnTo>
                  <a:pt x="0" y="0"/>
                </a:lnTo>
              </a:path>
            </a:pathLst>
          </a:custGeom>
          <a:ln w="26384" cap="flat">
            <a:solidFill>
              <a:schemeClr val="tx2">
                <a:lumMod val="20000"/>
                <a:lumOff val="80000"/>
              </a:schemeClr>
            </a:solidFill>
            <a:prstDash val="solid"/>
            <a:miter/>
          </a:ln>
        </p:spPr>
        <p:txBody>
          <a:bodyPr rtlCol="0" anchor="ctr"/>
          <a:lstStyle/>
          <a:p>
            <a:endParaRPr lang="en-US" sz="1600">
              <a:latin typeface="+mj-lt"/>
            </a:endParaRPr>
          </a:p>
        </p:txBody>
      </p:sp>
      <p:sp>
        <p:nvSpPr>
          <p:cNvPr id="15" name="Freeform: Shape 14">
            <a:extLst>
              <a:ext uri="{FF2B5EF4-FFF2-40B4-BE49-F238E27FC236}">
                <a16:creationId xmlns:a16="http://schemas.microsoft.com/office/drawing/2014/main" id="{0927ACF8-9F2C-FC3A-EF9C-87BA4BDAB9EE}"/>
              </a:ext>
            </a:extLst>
          </p:cNvPr>
          <p:cNvSpPr/>
          <p:nvPr/>
        </p:nvSpPr>
        <p:spPr>
          <a:xfrm>
            <a:off x="4299474" y="4653960"/>
            <a:ext cx="502194" cy="45719"/>
          </a:xfrm>
          <a:custGeom>
            <a:avLst/>
            <a:gdLst>
              <a:gd name="connsiteX0" fmla="*/ 700744 w 700743"/>
              <a:gd name="connsiteY0" fmla="*/ 0 h 26403"/>
              <a:gd name="connsiteX1" fmla="*/ 0 w 700743"/>
              <a:gd name="connsiteY1" fmla="*/ 0 h 26403"/>
            </a:gdLst>
            <a:ahLst/>
            <a:cxnLst>
              <a:cxn ang="0">
                <a:pos x="connsiteX0" y="connsiteY0"/>
              </a:cxn>
              <a:cxn ang="0">
                <a:pos x="connsiteX1" y="connsiteY1"/>
              </a:cxn>
            </a:cxnLst>
            <a:rect l="l" t="t" r="r" b="b"/>
            <a:pathLst>
              <a:path w="700743" h="26403">
                <a:moveTo>
                  <a:pt x="700744" y="0"/>
                </a:moveTo>
                <a:lnTo>
                  <a:pt x="0" y="0"/>
                </a:lnTo>
              </a:path>
            </a:pathLst>
          </a:custGeom>
          <a:ln w="26384" cap="flat">
            <a:solidFill>
              <a:schemeClr val="tx2">
                <a:lumMod val="20000"/>
                <a:lumOff val="80000"/>
              </a:schemeClr>
            </a:solidFill>
            <a:prstDash val="solid"/>
            <a:miter/>
          </a:ln>
        </p:spPr>
        <p:txBody>
          <a:bodyPr rtlCol="0" anchor="ctr"/>
          <a:lstStyle/>
          <a:p>
            <a:endParaRPr lang="en-US" sz="1600">
              <a:latin typeface="+mj-lt"/>
            </a:endParaRPr>
          </a:p>
        </p:txBody>
      </p:sp>
      <p:sp>
        <p:nvSpPr>
          <p:cNvPr id="16" name="Freeform: Shape 15">
            <a:extLst>
              <a:ext uri="{FF2B5EF4-FFF2-40B4-BE49-F238E27FC236}">
                <a16:creationId xmlns:a16="http://schemas.microsoft.com/office/drawing/2014/main" id="{2EA2E103-5646-B34C-E81B-C5A786B309FD}"/>
              </a:ext>
            </a:extLst>
          </p:cNvPr>
          <p:cNvSpPr/>
          <p:nvPr/>
        </p:nvSpPr>
        <p:spPr>
          <a:xfrm flipV="1">
            <a:off x="3789987" y="5413865"/>
            <a:ext cx="747865" cy="45719"/>
          </a:xfrm>
          <a:custGeom>
            <a:avLst/>
            <a:gdLst>
              <a:gd name="connsiteX0" fmla="*/ 885567 w 885566"/>
              <a:gd name="connsiteY0" fmla="*/ 0 h 26403"/>
              <a:gd name="connsiteX1" fmla="*/ 0 w 885566"/>
              <a:gd name="connsiteY1" fmla="*/ 0 h 26403"/>
            </a:gdLst>
            <a:ahLst/>
            <a:cxnLst>
              <a:cxn ang="0">
                <a:pos x="connsiteX0" y="connsiteY0"/>
              </a:cxn>
              <a:cxn ang="0">
                <a:pos x="connsiteX1" y="connsiteY1"/>
              </a:cxn>
            </a:cxnLst>
            <a:rect l="l" t="t" r="r" b="b"/>
            <a:pathLst>
              <a:path w="885566" h="26403">
                <a:moveTo>
                  <a:pt x="885567" y="0"/>
                </a:moveTo>
                <a:lnTo>
                  <a:pt x="0" y="0"/>
                </a:lnTo>
              </a:path>
            </a:pathLst>
          </a:custGeom>
          <a:ln w="26384" cap="flat">
            <a:solidFill>
              <a:schemeClr val="tx2">
                <a:lumMod val="20000"/>
                <a:lumOff val="80000"/>
              </a:schemeClr>
            </a:solidFill>
            <a:prstDash val="solid"/>
            <a:miter/>
          </a:ln>
        </p:spPr>
        <p:txBody>
          <a:bodyPr rtlCol="0" anchor="ctr"/>
          <a:lstStyle/>
          <a:p>
            <a:endParaRPr lang="en-US" sz="1600">
              <a:latin typeface="+mj-lt"/>
            </a:endParaRPr>
          </a:p>
        </p:txBody>
      </p:sp>
      <p:sp>
        <p:nvSpPr>
          <p:cNvPr id="17" name="Freeform: Shape 16">
            <a:extLst>
              <a:ext uri="{FF2B5EF4-FFF2-40B4-BE49-F238E27FC236}">
                <a16:creationId xmlns:a16="http://schemas.microsoft.com/office/drawing/2014/main" id="{A603F260-C1B0-65EF-0209-6503FA7564D5}"/>
              </a:ext>
            </a:extLst>
          </p:cNvPr>
          <p:cNvSpPr/>
          <p:nvPr/>
        </p:nvSpPr>
        <p:spPr>
          <a:xfrm>
            <a:off x="2027833" y="6103143"/>
            <a:ext cx="1762154" cy="24910"/>
          </a:xfrm>
          <a:custGeom>
            <a:avLst/>
            <a:gdLst>
              <a:gd name="connsiteX0" fmla="*/ 1783015 w 1783014"/>
              <a:gd name="connsiteY0" fmla="*/ 0 h 26403"/>
              <a:gd name="connsiteX1" fmla="*/ 0 w 1783014"/>
              <a:gd name="connsiteY1" fmla="*/ 0 h 26403"/>
            </a:gdLst>
            <a:ahLst/>
            <a:cxnLst>
              <a:cxn ang="0">
                <a:pos x="connsiteX0" y="connsiteY0"/>
              </a:cxn>
              <a:cxn ang="0">
                <a:pos x="connsiteX1" y="connsiteY1"/>
              </a:cxn>
            </a:cxnLst>
            <a:rect l="l" t="t" r="r" b="b"/>
            <a:pathLst>
              <a:path w="1783014" h="26403">
                <a:moveTo>
                  <a:pt x="1783015" y="0"/>
                </a:moveTo>
                <a:lnTo>
                  <a:pt x="0" y="0"/>
                </a:lnTo>
              </a:path>
            </a:pathLst>
          </a:custGeom>
          <a:ln w="26384" cap="flat">
            <a:solidFill>
              <a:schemeClr val="tx2">
                <a:lumMod val="20000"/>
                <a:lumOff val="80000"/>
              </a:schemeClr>
            </a:solidFill>
            <a:prstDash val="solid"/>
            <a:miter/>
          </a:ln>
        </p:spPr>
        <p:txBody>
          <a:bodyPr rtlCol="0" anchor="ctr"/>
          <a:lstStyle/>
          <a:p>
            <a:endParaRPr lang="en-US" sz="1600">
              <a:latin typeface="+mj-lt"/>
            </a:endParaRPr>
          </a:p>
        </p:txBody>
      </p:sp>
      <p:sp>
        <p:nvSpPr>
          <p:cNvPr id="18" name="Freeform: Shape 17">
            <a:extLst>
              <a:ext uri="{FF2B5EF4-FFF2-40B4-BE49-F238E27FC236}">
                <a16:creationId xmlns:a16="http://schemas.microsoft.com/office/drawing/2014/main" id="{BC6175FB-4285-0632-A4B1-AB6763C9F65F}"/>
              </a:ext>
            </a:extLst>
          </p:cNvPr>
          <p:cNvSpPr/>
          <p:nvPr/>
        </p:nvSpPr>
        <p:spPr>
          <a:xfrm>
            <a:off x="4432952" y="3940022"/>
            <a:ext cx="583211" cy="45719"/>
          </a:xfrm>
          <a:custGeom>
            <a:avLst/>
            <a:gdLst>
              <a:gd name="connsiteX0" fmla="*/ 779690 w 779689"/>
              <a:gd name="connsiteY0" fmla="*/ 0 h 26403"/>
              <a:gd name="connsiteX1" fmla="*/ 0 w 779689"/>
              <a:gd name="connsiteY1" fmla="*/ 0 h 26403"/>
            </a:gdLst>
            <a:ahLst/>
            <a:cxnLst>
              <a:cxn ang="0">
                <a:pos x="connsiteX0" y="connsiteY0"/>
              </a:cxn>
              <a:cxn ang="0">
                <a:pos x="connsiteX1" y="connsiteY1"/>
              </a:cxn>
            </a:cxnLst>
            <a:rect l="l" t="t" r="r" b="b"/>
            <a:pathLst>
              <a:path w="779689" h="26403">
                <a:moveTo>
                  <a:pt x="779690" y="0"/>
                </a:moveTo>
                <a:lnTo>
                  <a:pt x="0" y="0"/>
                </a:lnTo>
              </a:path>
            </a:pathLst>
          </a:custGeom>
          <a:ln w="26384" cap="flat">
            <a:solidFill>
              <a:schemeClr val="tx2">
                <a:lumMod val="20000"/>
                <a:lumOff val="80000"/>
              </a:schemeClr>
            </a:solidFill>
            <a:prstDash val="solid"/>
            <a:miter/>
          </a:ln>
        </p:spPr>
        <p:txBody>
          <a:bodyPr rtlCol="0" anchor="ctr"/>
          <a:lstStyle/>
          <a:p>
            <a:endParaRPr lang="en-US" sz="1600">
              <a:latin typeface="+mj-lt"/>
            </a:endParaRPr>
          </a:p>
        </p:txBody>
      </p:sp>
      <p:grpSp>
        <p:nvGrpSpPr>
          <p:cNvPr id="19" name="Group 18">
            <a:extLst>
              <a:ext uri="{FF2B5EF4-FFF2-40B4-BE49-F238E27FC236}">
                <a16:creationId xmlns:a16="http://schemas.microsoft.com/office/drawing/2014/main" id="{0101AB42-6190-C595-B515-C61E7BEE225E}"/>
              </a:ext>
            </a:extLst>
          </p:cNvPr>
          <p:cNvGrpSpPr/>
          <p:nvPr/>
        </p:nvGrpSpPr>
        <p:grpSpPr>
          <a:xfrm>
            <a:off x="3500601" y="1536281"/>
            <a:ext cx="8417079" cy="4822675"/>
            <a:chOff x="3323175" y="1145121"/>
            <a:chExt cx="8487825" cy="5111660"/>
          </a:xfrm>
        </p:grpSpPr>
        <p:sp>
          <p:nvSpPr>
            <p:cNvPr id="20" name="Rectangle: Rounded Corners 19">
              <a:extLst>
                <a:ext uri="{FF2B5EF4-FFF2-40B4-BE49-F238E27FC236}">
                  <a16:creationId xmlns:a16="http://schemas.microsoft.com/office/drawing/2014/main" id="{773DE864-ED2A-424A-5CDE-762501127D03}"/>
                </a:ext>
              </a:extLst>
            </p:cNvPr>
            <p:cNvSpPr/>
            <p:nvPr/>
          </p:nvSpPr>
          <p:spPr>
            <a:xfrm>
              <a:off x="3323175" y="1145121"/>
              <a:ext cx="6878618" cy="62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chemeClr val="tx2"/>
                </a:buClr>
                <a:buSzPct val="80000"/>
                <a:defRPr/>
              </a:pPr>
              <a:r>
                <a:rPr lang="en-US" sz="1200" b="1" kern="0" dirty="0">
                  <a:solidFill>
                    <a:schemeClr val="tx1"/>
                  </a:solidFill>
                  <a:latin typeface="+mj-lt"/>
                  <a:ea typeface="MS PGothic" charset="0"/>
                </a:rPr>
                <a:t>Offers digital engagement – </a:t>
              </a:r>
              <a:r>
                <a:rPr lang="en-US" sz="1200" kern="0" dirty="0">
                  <a:solidFill>
                    <a:schemeClr val="tx1"/>
                  </a:solidFill>
                  <a:latin typeface="+mj-lt"/>
                  <a:ea typeface="MS PGothic" charset="0"/>
                </a:rPr>
                <a:t>puts lending tools in the hands of the borrower, allowing them to make many of their loan decisions.</a:t>
              </a:r>
            </a:p>
          </p:txBody>
        </p:sp>
        <p:sp>
          <p:nvSpPr>
            <p:cNvPr id="21" name="Rectangle: Rounded Corners 20">
              <a:extLst>
                <a:ext uri="{FF2B5EF4-FFF2-40B4-BE49-F238E27FC236}">
                  <a16:creationId xmlns:a16="http://schemas.microsoft.com/office/drawing/2014/main" id="{A1824F35-10FE-394D-2977-172FCF987B86}"/>
                </a:ext>
              </a:extLst>
            </p:cNvPr>
            <p:cNvSpPr/>
            <p:nvPr/>
          </p:nvSpPr>
          <p:spPr>
            <a:xfrm>
              <a:off x="4412106" y="1892683"/>
              <a:ext cx="6878618" cy="62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chemeClr val="bg2"/>
                </a:buClr>
                <a:defRPr/>
              </a:pPr>
              <a:r>
                <a:rPr lang="en-US" sz="1200" b="1" kern="0" dirty="0">
                  <a:solidFill>
                    <a:schemeClr val="tx1"/>
                  </a:solidFill>
                  <a:latin typeface="+mj-lt"/>
                  <a:ea typeface="MS PGothic" charset="0"/>
                </a:rPr>
                <a:t>Includes expanded loan options with EPP  – </a:t>
              </a:r>
              <a:r>
                <a:rPr lang="en-US" sz="1200" kern="0" dirty="0">
                  <a:solidFill>
                    <a:schemeClr val="tx1"/>
                  </a:solidFill>
                  <a:latin typeface="+mj-lt"/>
                  <a:ea typeface="MS PGothic" charset="0"/>
                </a:rPr>
                <a:t>program rules are applied to loan scenario, including proper interest rates and borrowers are given EPP loan options first.</a:t>
              </a:r>
            </a:p>
          </p:txBody>
        </p:sp>
        <p:sp>
          <p:nvSpPr>
            <p:cNvPr id="22" name="Rectangle: Rounded Corners 21">
              <a:extLst>
                <a:ext uri="{FF2B5EF4-FFF2-40B4-BE49-F238E27FC236}">
                  <a16:creationId xmlns:a16="http://schemas.microsoft.com/office/drawing/2014/main" id="{82093B86-4EE0-95A5-A505-378C2D2C7044}"/>
                </a:ext>
              </a:extLst>
            </p:cNvPr>
            <p:cNvSpPr/>
            <p:nvPr/>
          </p:nvSpPr>
          <p:spPr>
            <a:xfrm>
              <a:off x="4811382" y="2640245"/>
              <a:ext cx="6878618" cy="62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chemeClr val="bg2"/>
                </a:buClr>
                <a:defRPr/>
              </a:pPr>
              <a:r>
                <a:rPr lang="en-US" sz="1200" b="1" kern="0" dirty="0">
                  <a:solidFill>
                    <a:schemeClr val="tx1"/>
                  </a:solidFill>
                  <a:latin typeface="+mj-lt"/>
                  <a:ea typeface="MS PGothic" charset="0"/>
                </a:rPr>
                <a:t>Gathers borrower and loan data – </a:t>
              </a:r>
              <a:r>
                <a:rPr lang="en-US" sz="1200" kern="0" dirty="0">
                  <a:solidFill>
                    <a:schemeClr val="tx1"/>
                  </a:solidFill>
                  <a:latin typeface="+mj-lt"/>
                  <a:ea typeface="MS PGothic" charset="0"/>
                </a:rPr>
                <a:t>supplemented with an AVM, soft credit pull, and VOE, and securely delivers to loan officer through their LOS.</a:t>
              </a:r>
            </a:p>
          </p:txBody>
        </p:sp>
        <p:sp>
          <p:nvSpPr>
            <p:cNvPr id="23" name="Rectangle: Rounded Corners 22">
              <a:extLst>
                <a:ext uri="{FF2B5EF4-FFF2-40B4-BE49-F238E27FC236}">
                  <a16:creationId xmlns:a16="http://schemas.microsoft.com/office/drawing/2014/main" id="{DBDE9B51-E679-49E4-2334-998EA47428E4}"/>
                </a:ext>
              </a:extLst>
            </p:cNvPr>
            <p:cNvSpPr/>
            <p:nvPr/>
          </p:nvSpPr>
          <p:spPr>
            <a:xfrm>
              <a:off x="4811382" y="4135369"/>
              <a:ext cx="6878618" cy="62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chemeClr val="bg2"/>
                </a:buClr>
                <a:defRPr/>
              </a:pPr>
              <a:r>
                <a:rPr lang="en-US" sz="1200" b="1" kern="0" dirty="0">
                  <a:solidFill>
                    <a:schemeClr val="tx1"/>
                  </a:solidFill>
                  <a:latin typeface="+mj-lt"/>
                  <a:ea typeface="MS PGothic" charset="0"/>
                </a:rPr>
                <a:t>Improves operational efficiencies – </a:t>
              </a:r>
              <a:r>
                <a:rPr lang="en-US" sz="1200" kern="0" dirty="0">
                  <a:solidFill>
                    <a:schemeClr val="tx1"/>
                  </a:solidFill>
                  <a:latin typeface="+mj-lt"/>
                  <a:ea typeface="MS PGothic" charset="0"/>
                </a:rPr>
                <a:t>Loans close in days instead of weeks, improving workflows and increasing productivity.</a:t>
              </a:r>
            </a:p>
          </p:txBody>
        </p:sp>
        <p:sp>
          <p:nvSpPr>
            <p:cNvPr id="24" name="Rectangle: Rounded Corners 23">
              <a:extLst>
                <a:ext uri="{FF2B5EF4-FFF2-40B4-BE49-F238E27FC236}">
                  <a16:creationId xmlns:a16="http://schemas.microsoft.com/office/drawing/2014/main" id="{0ACBDB51-2C41-C00F-C336-A5F9606D29FC}"/>
                </a:ext>
              </a:extLst>
            </p:cNvPr>
            <p:cNvSpPr/>
            <p:nvPr/>
          </p:nvSpPr>
          <p:spPr>
            <a:xfrm>
              <a:off x="4412106" y="4882931"/>
              <a:ext cx="6878618" cy="62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chemeClr val="bg2"/>
                </a:buClr>
                <a:defRPr/>
              </a:pPr>
              <a:r>
                <a:rPr lang="en-US" sz="1200" b="1" kern="0" dirty="0">
                  <a:solidFill>
                    <a:schemeClr val="tx1"/>
                  </a:solidFill>
                  <a:latin typeface="+mj-lt"/>
                  <a:ea typeface="MS PGothic" charset="0"/>
                </a:rPr>
                <a:t>Protects the balance sheet – </a:t>
              </a:r>
              <a:r>
                <a:rPr lang="en-US" sz="1200" kern="0" dirty="0">
                  <a:solidFill>
                    <a:schemeClr val="tx1"/>
                  </a:solidFill>
                  <a:latin typeface="+mj-lt"/>
                  <a:ea typeface="MS PGothic" charset="0"/>
                </a:rPr>
                <a:t>charge offs are eliminated, and foreclosures are not necessary as the risk of loan default is transferred.</a:t>
              </a:r>
            </a:p>
          </p:txBody>
        </p:sp>
        <p:sp>
          <p:nvSpPr>
            <p:cNvPr id="25" name="Rectangle: Rounded Corners 24">
              <a:extLst>
                <a:ext uri="{FF2B5EF4-FFF2-40B4-BE49-F238E27FC236}">
                  <a16:creationId xmlns:a16="http://schemas.microsoft.com/office/drawing/2014/main" id="{DFEE8976-7E81-38FC-BDC2-B18ABEF543E1}"/>
                </a:ext>
              </a:extLst>
            </p:cNvPr>
            <p:cNvSpPr/>
            <p:nvPr/>
          </p:nvSpPr>
          <p:spPr>
            <a:xfrm>
              <a:off x="3323175" y="5630494"/>
              <a:ext cx="6878618" cy="62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chemeClr val="bg2"/>
                </a:buClr>
                <a:defRPr/>
              </a:pPr>
              <a:r>
                <a:rPr lang="en-US" sz="1200" b="1" kern="0" dirty="0">
                  <a:solidFill>
                    <a:schemeClr val="tx1"/>
                  </a:solidFill>
                  <a:latin typeface="+mj-lt"/>
                  <a:ea typeface="MS PGothic" charset="0"/>
                </a:rPr>
                <a:t>Successfully increases home equity volume – </a:t>
              </a:r>
              <a:r>
                <a:rPr lang="en-US" sz="1200" kern="0" dirty="0">
                  <a:solidFill>
                    <a:schemeClr val="tx1"/>
                  </a:solidFill>
                  <a:latin typeface="+mj-lt"/>
                  <a:ea typeface="MS PGothic" charset="0"/>
                </a:rPr>
                <a:t>with high LTV loan options and expedited loan production, lenders prudently grow their equity lending program.</a:t>
              </a:r>
              <a:endParaRPr lang="en-US" sz="1200" b="1" kern="0" dirty="0">
                <a:solidFill>
                  <a:schemeClr val="tx1"/>
                </a:solidFill>
                <a:latin typeface="+mj-lt"/>
                <a:ea typeface="MS PGothic" charset="0"/>
              </a:endParaRPr>
            </a:p>
          </p:txBody>
        </p:sp>
        <p:sp>
          <p:nvSpPr>
            <p:cNvPr id="26" name="Rectangle: Rounded Corners 25">
              <a:extLst>
                <a:ext uri="{FF2B5EF4-FFF2-40B4-BE49-F238E27FC236}">
                  <a16:creationId xmlns:a16="http://schemas.microsoft.com/office/drawing/2014/main" id="{1FE05BA4-391A-C931-2370-1074376C9464}"/>
                </a:ext>
              </a:extLst>
            </p:cNvPr>
            <p:cNvSpPr/>
            <p:nvPr/>
          </p:nvSpPr>
          <p:spPr>
            <a:xfrm>
              <a:off x="4932382" y="3387807"/>
              <a:ext cx="6878618" cy="626287"/>
            </a:xfrm>
            <a:prstGeom prst="roundRect">
              <a:avLst>
                <a:gd name="adj"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buClr>
                  <a:schemeClr val="bg2"/>
                </a:buClr>
                <a:defRPr/>
              </a:pPr>
              <a:r>
                <a:rPr lang="en-US" sz="1200" b="1" kern="0" dirty="0">
                  <a:solidFill>
                    <a:schemeClr val="tx1"/>
                  </a:solidFill>
                  <a:latin typeface="+mj-lt"/>
                  <a:ea typeface="MS PGothic" charset="0"/>
                </a:rPr>
                <a:t>Customized for each lender – </a:t>
              </a:r>
              <a:r>
                <a:rPr lang="en-US" sz="1200" kern="0" dirty="0">
                  <a:solidFill>
                    <a:schemeClr val="tx1"/>
                  </a:solidFill>
                  <a:latin typeface="+mj-lt"/>
                  <a:ea typeface="MS PGothic" charset="0"/>
                </a:rPr>
                <a:t>in addition to their Equity Protection options, lenders choose the look and messaging for their automated lending platform.</a:t>
              </a:r>
            </a:p>
          </p:txBody>
        </p:sp>
      </p:grpSp>
      <p:sp>
        <p:nvSpPr>
          <p:cNvPr id="27" name="Rectangle 26">
            <a:extLst>
              <a:ext uri="{FF2B5EF4-FFF2-40B4-BE49-F238E27FC236}">
                <a16:creationId xmlns:a16="http://schemas.microsoft.com/office/drawing/2014/main" id="{C6454960-C7B6-B172-9162-F853AB3D428B}"/>
              </a:ext>
            </a:extLst>
          </p:cNvPr>
          <p:cNvSpPr/>
          <p:nvPr/>
        </p:nvSpPr>
        <p:spPr>
          <a:xfrm>
            <a:off x="1964414" y="1761491"/>
            <a:ext cx="218793" cy="4460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8" name="Rectangle 27">
            <a:extLst>
              <a:ext uri="{FF2B5EF4-FFF2-40B4-BE49-F238E27FC236}">
                <a16:creationId xmlns:a16="http://schemas.microsoft.com/office/drawing/2014/main" id="{6A68759C-B7B9-6493-9D3D-AEC3090EEB66}"/>
              </a:ext>
            </a:extLst>
          </p:cNvPr>
          <p:cNvSpPr/>
          <p:nvPr/>
        </p:nvSpPr>
        <p:spPr>
          <a:xfrm>
            <a:off x="192947" y="2551638"/>
            <a:ext cx="3096158" cy="2708434"/>
          </a:xfrm>
          <a:prstGeom prst="rect">
            <a:avLst/>
          </a:prstGeom>
        </p:spPr>
        <p:txBody>
          <a:bodyPr wrap="square">
            <a:spAutoFit/>
          </a:bodyPr>
          <a:lstStyle/>
          <a:p>
            <a:pPr fontAlgn="auto">
              <a:spcBef>
                <a:spcPts val="0"/>
              </a:spcBef>
              <a:spcAft>
                <a:spcPts val="600"/>
              </a:spcAft>
              <a:buClr>
                <a:schemeClr val="bg2"/>
              </a:buClr>
              <a:defRPr/>
            </a:pPr>
            <a:r>
              <a:rPr lang="en-US" sz="1400" b="1" kern="0" dirty="0">
                <a:solidFill>
                  <a:schemeClr val="accent1"/>
                </a:solidFill>
                <a:latin typeface="+mj-lt"/>
                <a:ea typeface="MS PGothic" charset="0"/>
              </a:rPr>
              <a:t>Powered by </a:t>
            </a:r>
            <a:r>
              <a:rPr lang="en-US" sz="1400" b="1" kern="0" dirty="0" err="1">
                <a:solidFill>
                  <a:schemeClr val="accent1"/>
                </a:solidFill>
                <a:latin typeface="+mj-lt"/>
                <a:ea typeface="MS PGothic" charset="0"/>
              </a:rPr>
              <a:t>Lenderful</a:t>
            </a:r>
            <a:r>
              <a:rPr lang="en-US" sz="1400" b="1" kern="0" dirty="0">
                <a:solidFill>
                  <a:schemeClr val="accent1"/>
                </a:solidFill>
                <a:latin typeface="+mj-lt"/>
                <a:ea typeface="MS PGothic" charset="0"/>
              </a:rPr>
              <a:t> Solutions, creators of innovative lending software and technology.</a:t>
            </a:r>
            <a:endParaRPr lang="en-US" sz="1400" kern="0" dirty="0">
              <a:latin typeface="+mj-lt"/>
              <a:ea typeface="MS PGothic" charset="0"/>
            </a:endParaRPr>
          </a:p>
          <a:p>
            <a:pPr marL="285750" indent="-285750">
              <a:spcAft>
                <a:spcPts val="600"/>
              </a:spcAft>
              <a:buClr>
                <a:schemeClr val="accent1"/>
              </a:buClr>
              <a:buSzPct val="85000"/>
              <a:buFont typeface="Arial" panose="020B0604020202020204" pitchFamily="34" charset="0"/>
              <a:buChar char="•"/>
              <a:defRPr/>
            </a:pPr>
            <a:r>
              <a:rPr lang="en-US" sz="1400" kern="0" dirty="0">
                <a:latin typeface="+mj-lt"/>
                <a:ea typeface="MS PGothic" charset="0"/>
              </a:rPr>
              <a:t>Digital lending platform</a:t>
            </a:r>
          </a:p>
          <a:p>
            <a:pPr marL="285750" indent="-285750">
              <a:spcAft>
                <a:spcPts val="600"/>
              </a:spcAft>
              <a:buClr>
                <a:schemeClr val="accent1"/>
              </a:buClr>
              <a:buSzPct val="85000"/>
              <a:buFont typeface="Arial" panose="020B0604020202020204" pitchFamily="34" charset="0"/>
              <a:buChar char="•"/>
              <a:defRPr/>
            </a:pPr>
            <a:r>
              <a:rPr lang="en-US" sz="1400" kern="0" dirty="0">
                <a:latin typeface="+mj-lt"/>
                <a:ea typeface="MS PGothic" charset="0"/>
              </a:rPr>
              <a:t>White-labeled and customizable</a:t>
            </a:r>
          </a:p>
          <a:p>
            <a:pPr marL="285750" indent="-285750">
              <a:spcAft>
                <a:spcPts val="600"/>
              </a:spcAft>
              <a:buClr>
                <a:schemeClr val="accent1"/>
              </a:buClr>
              <a:buSzPct val="85000"/>
              <a:buFont typeface="Arial" panose="020B0604020202020204" pitchFamily="34" charset="0"/>
              <a:buChar char="•"/>
              <a:defRPr/>
            </a:pPr>
            <a:r>
              <a:rPr lang="en-US" sz="1400" kern="0" dirty="0">
                <a:latin typeface="+mj-lt"/>
                <a:ea typeface="MS PGothic" charset="0"/>
              </a:rPr>
              <a:t>User-friendly interface for website or mobile app</a:t>
            </a:r>
          </a:p>
          <a:p>
            <a:pPr marL="285750" indent="-285750">
              <a:spcAft>
                <a:spcPts val="600"/>
              </a:spcAft>
              <a:buClr>
                <a:schemeClr val="accent1"/>
              </a:buClr>
              <a:buSzPct val="85000"/>
              <a:buFont typeface="Arial" panose="020B0604020202020204" pitchFamily="34" charset="0"/>
              <a:buChar char="•"/>
              <a:defRPr/>
            </a:pPr>
            <a:r>
              <a:rPr lang="en-US" sz="1400" kern="0" dirty="0">
                <a:latin typeface="+mj-lt"/>
                <a:ea typeface="MS PGothic" charset="0"/>
              </a:rPr>
              <a:t>Credit decisioning support</a:t>
            </a:r>
          </a:p>
          <a:p>
            <a:pPr marL="285750" indent="-285750">
              <a:spcAft>
                <a:spcPts val="600"/>
              </a:spcAft>
              <a:buClr>
                <a:schemeClr val="accent1"/>
              </a:buClr>
              <a:buSzPct val="85000"/>
              <a:buFont typeface="Arial" panose="020B0604020202020204" pitchFamily="34" charset="0"/>
              <a:buChar char="•"/>
              <a:defRPr/>
            </a:pPr>
            <a:r>
              <a:rPr lang="en-US" sz="1400" kern="0" dirty="0">
                <a:latin typeface="+mj-lt"/>
                <a:ea typeface="MS PGothic" charset="0"/>
              </a:rPr>
              <a:t>Includes expanded EPP options</a:t>
            </a:r>
          </a:p>
          <a:p>
            <a:pPr fontAlgn="auto">
              <a:spcBef>
                <a:spcPts val="0"/>
              </a:spcBef>
              <a:spcAft>
                <a:spcPts val="0"/>
              </a:spcAft>
              <a:buClr>
                <a:schemeClr val="bg2"/>
              </a:buClr>
              <a:defRPr/>
            </a:pPr>
            <a:endParaRPr lang="en-US" sz="1400" kern="0" dirty="0">
              <a:latin typeface="+mj-lt"/>
              <a:ea typeface="MS PGothic" charset="0"/>
            </a:endParaRPr>
          </a:p>
        </p:txBody>
      </p:sp>
    </p:spTree>
    <p:extLst>
      <p:ext uri="{BB962C8B-B14F-4D97-AF65-F5344CB8AC3E}">
        <p14:creationId xmlns:p14="http://schemas.microsoft.com/office/powerpoint/2010/main" val="105003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A31390-023A-4B4F-86A8-0282396CFB9F}"/>
              </a:ext>
            </a:extLst>
          </p:cNvPr>
          <p:cNvSpPr>
            <a:spLocks noGrp="1"/>
          </p:cNvSpPr>
          <p:nvPr>
            <p:ph type="title"/>
          </p:nvPr>
        </p:nvSpPr>
        <p:spPr>
          <a:xfrm>
            <a:off x="274319" y="91359"/>
            <a:ext cx="11401213" cy="1188882"/>
          </a:xfrm>
        </p:spPr>
        <p:txBody>
          <a:bodyPr/>
          <a:lstStyle/>
          <a:p>
            <a:r>
              <a:rPr lang="en-US" dirty="0"/>
              <a:t>How does the lender get started?</a:t>
            </a:r>
          </a:p>
        </p:txBody>
      </p:sp>
      <p:grpSp>
        <p:nvGrpSpPr>
          <p:cNvPr id="2" name="Group 1">
            <a:extLst>
              <a:ext uri="{FF2B5EF4-FFF2-40B4-BE49-F238E27FC236}">
                <a16:creationId xmlns:a16="http://schemas.microsoft.com/office/drawing/2014/main" id="{1260E675-7E85-03A5-1737-FD360B3828D5}"/>
              </a:ext>
            </a:extLst>
          </p:cNvPr>
          <p:cNvGrpSpPr/>
          <p:nvPr/>
        </p:nvGrpSpPr>
        <p:grpSpPr>
          <a:xfrm>
            <a:off x="847288" y="1621003"/>
            <a:ext cx="10217791" cy="4578613"/>
            <a:chOff x="1304718" y="1421613"/>
            <a:chExt cx="9097796" cy="4578613"/>
          </a:xfrm>
        </p:grpSpPr>
        <p:sp>
          <p:nvSpPr>
            <p:cNvPr id="3" name="Freeform 5">
              <a:extLst>
                <a:ext uri="{FF2B5EF4-FFF2-40B4-BE49-F238E27FC236}">
                  <a16:creationId xmlns:a16="http://schemas.microsoft.com/office/drawing/2014/main" id="{03ABE152-4A53-4B31-DB79-FD2B3CE4F96D}"/>
                </a:ext>
              </a:extLst>
            </p:cNvPr>
            <p:cNvSpPr>
              <a:spLocks noEditPoints="1"/>
            </p:cNvSpPr>
            <p:nvPr/>
          </p:nvSpPr>
          <p:spPr bwMode="auto">
            <a:xfrm>
              <a:off x="7516434" y="3194850"/>
              <a:ext cx="2886080" cy="2805376"/>
            </a:xfrm>
            <a:custGeom>
              <a:avLst/>
              <a:gdLst>
                <a:gd name="T0" fmla="*/ 407 w 454"/>
                <a:gd name="T1" fmla="*/ 454 h 454"/>
                <a:gd name="T2" fmla="*/ 47 w 454"/>
                <a:gd name="T3" fmla="*/ 454 h 454"/>
                <a:gd name="T4" fmla="*/ 0 w 454"/>
                <a:gd name="T5" fmla="*/ 407 h 454"/>
                <a:gd name="T6" fmla="*/ 0 w 454"/>
                <a:gd name="T7" fmla="*/ 47 h 454"/>
                <a:gd name="T8" fmla="*/ 47 w 454"/>
                <a:gd name="T9" fmla="*/ 0 h 454"/>
                <a:gd name="T10" fmla="*/ 407 w 454"/>
                <a:gd name="T11" fmla="*/ 0 h 454"/>
                <a:gd name="T12" fmla="*/ 454 w 454"/>
                <a:gd name="T13" fmla="*/ 47 h 454"/>
                <a:gd name="T14" fmla="*/ 454 w 454"/>
                <a:gd name="T15" fmla="*/ 407 h 454"/>
                <a:gd name="T16" fmla="*/ 407 w 454"/>
                <a:gd name="T17" fmla="*/ 454 h 454"/>
                <a:gd name="T18" fmla="*/ 47 w 454"/>
                <a:gd name="T19" fmla="*/ 14 h 454"/>
                <a:gd name="T20" fmla="*/ 14 w 454"/>
                <a:gd name="T21" fmla="*/ 47 h 454"/>
                <a:gd name="T22" fmla="*/ 14 w 454"/>
                <a:gd name="T23" fmla="*/ 407 h 454"/>
                <a:gd name="T24" fmla="*/ 47 w 454"/>
                <a:gd name="T25" fmla="*/ 440 h 454"/>
                <a:gd name="T26" fmla="*/ 407 w 454"/>
                <a:gd name="T27" fmla="*/ 440 h 454"/>
                <a:gd name="T28" fmla="*/ 440 w 454"/>
                <a:gd name="T29" fmla="*/ 407 h 454"/>
                <a:gd name="T30" fmla="*/ 440 w 454"/>
                <a:gd name="T31" fmla="*/ 47 h 454"/>
                <a:gd name="T32" fmla="*/ 407 w 454"/>
                <a:gd name="T33" fmla="*/ 14 h 454"/>
                <a:gd name="T34" fmla="*/ 47 w 454"/>
                <a:gd name="T35" fmla="*/ 1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4" h="454">
                  <a:moveTo>
                    <a:pt x="407" y="454"/>
                  </a:moveTo>
                  <a:cubicBezTo>
                    <a:pt x="47" y="454"/>
                    <a:pt x="47" y="454"/>
                    <a:pt x="47" y="454"/>
                  </a:cubicBezTo>
                  <a:cubicBezTo>
                    <a:pt x="22" y="454"/>
                    <a:pt x="0" y="433"/>
                    <a:pt x="0" y="407"/>
                  </a:cubicBezTo>
                  <a:cubicBezTo>
                    <a:pt x="0" y="47"/>
                    <a:pt x="0" y="47"/>
                    <a:pt x="0" y="47"/>
                  </a:cubicBezTo>
                  <a:cubicBezTo>
                    <a:pt x="0" y="21"/>
                    <a:pt x="22" y="0"/>
                    <a:pt x="47" y="0"/>
                  </a:cubicBezTo>
                  <a:cubicBezTo>
                    <a:pt x="407" y="0"/>
                    <a:pt x="407" y="0"/>
                    <a:pt x="407" y="0"/>
                  </a:cubicBezTo>
                  <a:cubicBezTo>
                    <a:pt x="433" y="0"/>
                    <a:pt x="454" y="21"/>
                    <a:pt x="454" y="47"/>
                  </a:cubicBezTo>
                  <a:cubicBezTo>
                    <a:pt x="454" y="407"/>
                    <a:pt x="454" y="407"/>
                    <a:pt x="454" y="407"/>
                  </a:cubicBezTo>
                  <a:cubicBezTo>
                    <a:pt x="454" y="433"/>
                    <a:pt x="433" y="454"/>
                    <a:pt x="407" y="454"/>
                  </a:cubicBezTo>
                  <a:close/>
                  <a:moveTo>
                    <a:pt x="47" y="14"/>
                  </a:moveTo>
                  <a:cubicBezTo>
                    <a:pt x="29" y="14"/>
                    <a:pt x="14" y="29"/>
                    <a:pt x="14" y="47"/>
                  </a:cubicBezTo>
                  <a:cubicBezTo>
                    <a:pt x="14" y="407"/>
                    <a:pt x="14" y="407"/>
                    <a:pt x="14" y="407"/>
                  </a:cubicBezTo>
                  <a:cubicBezTo>
                    <a:pt x="14" y="425"/>
                    <a:pt x="29" y="440"/>
                    <a:pt x="47" y="440"/>
                  </a:cubicBezTo>
                  <a:cubicBezTo>
                    <a:pt x="407" y="440"/>
                    <a:pt x="407" y="440"/>
                    <a:pt x="407" y="440"/>
                  </a:cubicBezTo>
                  <a:cubicBezTo>
                    <a:pt x="425" y="440"/>
                    <a:pt x="440" y="425"/>
                    <a:pt x="440" y="407"/>
                  </a:cubicBezTo>
                  <a:cubicBezTo>
                    <a:pt x="440" y="47"/>
                    <a:pt x="440" y="47"/>
                    <a:pt x="440" y="47"/>
                  </a:cubicBezTo>
                  <a:cubicBezTo>
                    <a:pt x="440" y="29"/>
                    <a:pt x="425" y="14"/>
                    <a:pt x="407" y="14"/>
                  </a:cubicBezTo>
                  <a:lnTo>
                    <a:pt x="47" y="14"/>
                  </a:lnTo>
                  <a:close/>
                </a:path>
              </a:pathLst>
            </a:custGeom>
            <a:solidFill>
              <a:schemeClr val="tx2"/>
            </a:solidFill>
            <a:ln w="19050">
              <a:noFill/>
              <a:round/>
              <a:headEnd/>
              <a:tailEnd/>
            </a:ln>
          </p:spPr>
          <p:txBody>
            <a:bodyPr vert="horz" wrap="square" lIns="80682" tIns="40341" rIns="80682" bIns="40341" numCol="1" anchor="t" anchorCtr="0" compatLnSpc="1">
              <a:prstTxWarp prst="textNoShape">
                <a:avLst/>
              </a:prstTxWarp>
            </a:bodyPr>
            <a:lstStyle/>
            <a:p>
              <a:endParaRPr lang="en-US"/>
            </a:p>
          </p:txBody>
        </p:sp>
        <p:sp>
          <p:nvSpPr>
            <p:cNvPr id="5" name="Freeform 7">
              <a:extLst>
                <a:ext uri="{FF2B5EF4-FFF2-40B4-BE49-F238E27FC236}">
                  <a16:creationId xmlns:a16="http://schemas.microsoft.com/office/drawing/2014/main" id="{36150B52-F9E1-31C6-AC22-3C4F934D1E81}"/>
                </a:ext>
              </a:extLst>
            </p:cNvPr>
            <p:cNvSpPr>
              <a:spLocks/>
            </p:cNvSpPr>
            <p:nvPr/>
          </p:nvSpPr>
          <p:spPr bwMode="auto">
            <a:xfrm>
              <a:off x="5515504" y="1421613"/>
              <a:ext cx="2423497" cy="2675132"/>
            </a:xfrm>
            <a:custGeom>
              <a:avLst/>
              <a:gdLst>
                <a:gd name="T0" fmla="*/ 289 w 454"/>
                <a:gd name="T1" fmla="*/ 454 h 454"/>
                <a:gd name="T2" fmla="*/ 47 w 454"/>
                <a:gd name="T3" fmla="*/ 454 h 454"/>
                <a:gd name="T4" fmla="*/ 0 w 454"/>
                <a:gd name="T5" fmla="*/ 407 h 454"/>
                <a:gd name="T6" fmla="*/ 0 w 454"/>
                <a:gd name="T7" fmla="*/ 47 h 454"/>
                <a:gd name="T8" fmla="*/ 47 w 454"/>
                <a:gd name="T9" fmla="*/ 0 h 454"/>
                <a:gd name="T10" fmla="*/ 407 w 454"/>
                <a:gd name="T11" fmla="*/ 0 h 454"/>
                <a:gd name="T12" fmla="*/ 454 w 454"/>
                <a:gd name="T13" fmla="*/ 47 h 454"/>
                <a:gd name="T14" fmla="*/ 454 w 454"/>
                <a:gd name="T15" fmla="*/ 230 h 454"/>
                <a:gd name="T16" fmla="*/ 447 w 454"/>
                <a:gd name="T17" fmla="*/ 237 h 454"/>
                <a:gd name="T18" fmla="*/ 440 w 454"/>
                <a:gd name="T19" fmla="*/ 230 h 454"/>
                <a:gd name="T20" fmla="*/ 440 w 454"/>
                <a:gd name="T21" fmla="*/ 47 h 454"/>
                <a:gd name="T22" fmla="*/ 407 w 454"/>
                <a:gd name="T23" fmla="*/ 14 h 454"/>
                <a:gd name="T24" fmla="*/ 47 w 454"/>
                <a:gd name="T25" fmla="*/ 14 h 454"/>
                <a:gd name="T26" fmla="*/ 14 w 454"/>
                <a:gd name="T27" fmla="*/ 47 h 454"/>
                <a:gd name="T28" fmla="*/ 14 w 454"/>
                <a:gd name="T29" fmla="*/ 407 h 454"/>
                <a:gd name="T30" fmla="*/ 47 w 454"/>
                <a:gd name="T31" fmla="*/ 440 h 454"/>
                <a:gd name="T32" fmla="*/ 289 w 454"/>
                <a:gd name="T33" fmla="*/ 440 h 454"/>
                <a:gd name="T34" fmla="*/ 296 w 454"/>
                <a:gd name="T35" fmla="*/ 447 h 454"/>
                <a:gd name="T36" fmla="*/ 289 w 454"/>
                <a:gd name="T37"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4">
                  <a:moveTo>
                    <a:pt x="289" y="454"/>
                  </a:moveTo>
                  <a:cubicBezTo>
                    <a:pt x="47" y="454"/>
                    <a:pt x="47" y="454"/>
                    <a:pt x="47" y="454"/>
                  </a:cubicBezTo>
                  <a:cubicBezTo>
                    <a:pt x="22" y="454"/>
                    <a:pt x="0" y="433"/>
                    <a:pt x="0" y="407"/>
                  </a:cubicBezTo>
                  <a:cubicBezTo>
                    <a:pt x="0" y="47"/>
                    <a:pt x="0" y="47"/>
                    <a:pt x="0" y="47"/>
                  </a:cubicBezTo>
                  <a:cubicBezTo>
                    <a:pt x="0" y="21"/>
                    <a:pt x="22" y="0"/>
                    <a:pt x="47" y="0"/>
                  </a:cubicBezTo>
                  <a:cubicBezTo>
                    <a:pt x="407" y="0"/>
                    <a:pt x="407" y="0"/>
                    <a:pt x="407" y="0"/>
                  </a:cubicBezTo>
                  <a:cubicBezTo>
                    <a:pt x="433" y="0"/>
                    <a:pt x="454" y="21"/>
                    <a:pt x="454" y="47"/>
                  </a:cubicBezTo>
                  <a:cubicBezTo>
                    <a:pt x="454" y="230"/>
                    <a:pt x="454" y="230"/>
                    <a:pt x="454" y="230"/>
                  </a:cubicBezTo>
                  <a:cubicBezTo>
                    <a:pt x="454" y="234"/>
                    <a:pt x="451" y="237"/>
                    <a:pt x="447" y="237"/>
                  </a:cubicBezTo>
                  <a:cubicBezTo>
                    <a:pt x="443" y="237"/>
                    <a:pt x="440" y="234"/>
                    <a:pt x="440" y="230"/>
                  </a:cubicBezTo>
                  <a:cubicBezTo>
                    <a:pt x="440" y="47"/>
                    <a:pt x="440" y="47"/>
                    <a:pt x="440" y="47"/>
                  </a:cubicBezTo>
                  <a:cubicBezTo>
                    <a:pt x="440" y="29"/>
                    <a:pt x="425" y="14"/>
                    <a:pt x="407" y="14"/>
                  </a:cubicBezTo>
                  <a:cubicBezTo>
                    <a:pt x="47" y="14"/>
                    <a:pt x="47" y="14"/>
                    <a:pt x="47" y="14"/>
                  </a:cubicBezTo>
                  <a:cubicBezTo>
                    <a:pt x="29" y="14"/>
                    <a:pt x="14" y="29"/>
                    <a:pt x="14" y="47"/>
                  </a:cubicBezTo>
                  <a:cubicBezTo>
                    <a:pt x="14" y="407"/>
                    <a:pt x="14" y="407"/>
                    <a:pt x="14" y="407"/>
                  </a:cubicBezTo>
                  <a:cubicBezTo>
                    <a:pt x="14" y="425"/>
                    <a:pt x="29" y="440"/>
                    <a:pt x="47" y="440"/>
                  </a:cubicBezTo>
                  <a:cubicBezTo>
                    <a:pt x="289" y="440"/>
                    <a:pt x="289" y="440"/>
                    <a:pt x="289" y="440"/>
                  </a:cubicBezTo>
                  <a:cubicBezTo>
                    <a:pt x="293" y="440"/>
                    <a:pt x="296" y="443"/>
                    <a:pt x="296" y="447"/>
                  </a:cubicBezTo>
                  <a:cubicBezTo>
                    <a:pt x="296" y="451"/>
                    <a:pt x="293" y="454"/>
                    <a:pt x="289" y="454"/>
                  </a:cubicBezTo>
                  <a:close/>
                </a:path>
              </a:pathLst>
            </a:custGeom>
            <a:solidFill>
              <a:schemeClr val="tx2">
                <a:lumMod val="20000"/>
                <a:lumOff val="80000"/>
              </a:schemeClr>
            </a:solidFill>
            <a:ln w="19050">
              <a:noFill/>
              <a:round/>
              <a:headEnd/>
              <a:tailEnd/>
            </a:ln>
          </p:spPr>
          <p:txBody>
            <a:bodyPr vert="horz" wrap="square" lIns="80682" tIns="40341" rIns="80682" bIns="40341"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F95F5F79-B5C0-2857-BCBE-0C7ACE64E84E}"/>
                </a:ext>
              </a:extLst>
            </p:cNvPr>
            <p:cNvSpPr>
              <a:spLocks/>
            </p:cNvSpPr>
            <p:nvPr/>
          </p:nvSpPr>
          <p:spPr bwMode="auto">
            <a:xfrm>
              <a:off x="3373639" y="3212461"/>
              <a:ext cx="2423497" cy="2675132"/>
            </a:xfrm>
            <a:custGeom>
              <a:avLst/>
              <a:gdLst>
                <a:gd name="T0" fmla="*/ 407 w 454"/>
                <a:gd name="T1" fmla="*/ 454 h 454"/>
                <a:gd name="T2" fmla="*/ 47 w 454"/>
                <a:gd name="T3" fmla="*/ 454 h 454"/>
                <a:gd name="T4" fmla="*/ 0 w 454"/>
                <a:gd name="T5" fmla="*/ 407 h 454"/>
                <a:gd name="T6" fmla="*/ 0 w 454"/>
                <a:gd name="T7" fmla="*/ 47 h 454"/>
                <a:gd name="T8" fmla="*/ 47 w 454"/>
                <a:gd name="T9" fmla="*/ 0 h 454"/>
                <a:gd name="T10" fmla="*/ 287 w 454"/>
                <a:gd name="T11" fmla="*/ 0 h 454"/>
                <a:gd name="T12" fmla="*/ 294 w 454"/>
                <a:gd name="T13" fmla="*/ 7 h 454"/>
                <a:gd name="T14" fmla="*/ 287 w 454"/>
                <a:gd name="T15" fmla="*/ 14 h 454"/>
                <a:gd name="T16" fmla="*/ 47 w 454"/>
                <a:gd name="T17" fmla="*/ 14 h 454"/>
                <a:gd name="T18" fmla="*/ 14 w 454"/>
                <a:gd name="T19" fmla="*/ 47 h 454"/>
                <a:gd name="T20" fmla="*/ 14 w 454"/>
                <a:gd name="T21" fmla="*/ 407 h 454"/>
                <a:gd name="T22" fmla="*/ 47 w 454"/>
                <a:gd name="T23" fmla="*/ 440 h 454"/>
                <a:gd name="T24" fmla="*/ 407 w 454"/>
                <a:gd name="T25" fmla="*/ 440 h 454"/>
                <a:gd name="T26" fmla="*/ 440 w 454"/>
                <a:gd name="T27" fmla="*/ 407 h 454"/>
                <a:gd name="T28" fmla="*/ 440 w 454"/>
                <a:gd name="T29" fmla="*/ 229 h 454"/>
                <a:gd name="T30" fmla="*/ 447 w 454"/>
                <a:gd name="T31" fmla="*/ 222 h 454"/>
                <a:gd name="T32" fmla="*/ 454 w 454"/>
                <a:gd name="T33" fmla="*/ 229 h 454"/>
                <a:gd name="T34" fmla="*/ 454 w 454"/>
                <a:gd name="T35" fmla="*/ 407 h 454"/>
                <a:gd name="T36" fmla="*/ 407 w 454"/>
                <a:gd name="T37"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4">
                  <a:moveTo>
                    <a:pt x="407" y="454"/>
                  </a:moveTo>
                  <a:cubicBezTo>
                    <a:pt x="47" y="454"/>
                    <a:pt x="47" y="454"/>
                    <a:pt x="47" y="454"/>
                  </a:cubicBezTo>
                  <a:cubicBezTo>
                    <a:pt x="22" y="454"/>
                    <a:pt x="0" y="433"/>
                    <a:pt x="0" y="407"/>
                  </a:cubicBezTo>
                  <a:cubicBezTo>
                    <a:pt x="0" y="47"/>
                    <a:pt x="0" y="47"/>
                    <a:pt x="0" y="47"/>
                  </a:cubicBezTo>
                  <a:cubicBezTo>
                    <a:pt x="0" y="21"/>
                    <a:pt x="22" y="0"/>
                    <a:pt x="47" y="0"/>
                  </a:cubicBezTo>
                  <a:cubicBezTo>
                    <a:pt x="287" y="0"/>
                    <a:pt x="287" y="0"/>
                    <a:pt x="287" y="0"/>
                  </a:cubicBezTo>
                  <a:cubicBezTo>
                    <a:pt x="291" y="0"/>
                    <a:pt x="294" y="3"/>
                    <a:pt x="294" y="7"/>
                  </a:cubicBezTo>
                  <a:cubicBezTo>
                    <a:pt x="294" y="11"/>
                    <a:pt x="291" y="14"/>
                    <a:pt x="287" y="14"/>
                  </a:cubicBezTo>
                  <a:cubicBezTo>
                    <a:pt x="47" y="14"/>
                    <a:pt x="47" y="14"/>
                    <a:pt x="47" y="14"/>
                  </a:cubicBezTo>
                  <a:cubicBezTo>
                    <a:pt x="29" y="14"/>
                    <a:pt x="14" y="29"/>
                    <a:pt x="14" y="47"/>
                  </a:cubicBezTo>
                  <a:cubicBezTo>
                    <a:pt x="14" y="407"/>
                    <a:pt x="14" y="407"/>
                    <a:pt x="14" y="407"/>
                  </a:cubicBezTo>
                  <a:cubicBezTo>
                    <a:pt x="14" y="425"/>
                    <a:pt x="29" y="440"/>
                    <a:pt x="47" y="440"/>
                  </a:cubicBezTo>
                  <a:cubicBezTo>
                    <a:pt x="407" y="440"/>
                    <a:pt x="407" y="440"/>
                    <a:pt x="407" y="440"/>
                  </a:cubicBezTo>
                  <a:cubicBezTo>
                    <a:pt x="425" y="440"/>
                    <a:pt x="440" y="425"/>
                    <a:pt x="440" y="407"/>
                  </a:cubicBezTo>
                  <a:cubicBezTo>
                    <a:pt x="440" y="229"/>
                    <a:pt x="440" y="229"/>
                    <a:pt x="440" y="229"/>
                  </a:cubicBezTo>
                  <a:cubicBezTo>
                    <a:pt x="440" y="225"/>
                    <a:pt x="443" y="222"/>
                    <a:pt x="447" y="222"/>
                  </a:cubicBezTo>
                  <a:cubicBezTo>
                    <a:pt x="451" y="222"/>
                    <a:pt x="454" y="225"/>
                    <a:pt x="454" y="229"/>
                  </a:cubicBezTo>
                  <a:cubicBezTo>
                    <a:pt x="454" y="407"/>
                    <a:pt x="454" y="407"/>
                    <a:pt x="454" y="407"/>
                  </a:cubicBezTo>
                  <a:cubicBezTo>
                    <a:pt x="454" y="433"/>
                    <a:pt x="433" y="454"/>
                    <a:pt x="407" y="454"/>
                  </a:cubicBezTo>
                  <a:close/>
                </a:path>
              </a:pathLst>
            </a:custGeom>
            <a:solidFill>
              <a:schemeClr val="tx2">
                <a:lumMod val="20000"/>
                <a:lumOff val="80000"/>
              </a:schemeClr>
            </a:solidFill>
            <a:ln w="19050">
              <a:noFill/>
              <a:round/>
              <a:headEnd/>
              <a:tailEnd/>
            </a:ln>
          </p:spPr>
          <p:txBody>
            <a:bodyPr vert="horz" wrap="square" lIns="80682" tIns="40341" rIns="80682" bIns="40341"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0707E5A7-FF91-5B32-2713-459DB6DA7756}"/>
                </a:ext>
              </a:extLst>
            </p:cNvPr>
            <p:cNvSpPr>
              <a:spLocks/>
            </p:cNvSpPr>
            <p:nvPr/>
          </p:nvSpPr>
          <p:spPr bwMode="auto">
            <a:xfrm rot="16200000">
              <a:off x="5634494" y="4202491"/>
              <a:ext cx="253637" cy="436289"/>
            </a:xfrm>
            <a:custGeom>
              <a:avLst/>
              <a:gdLst>
                <a:gd name="T0" fmla="*/ 240 w 240"/>
                <a:gd name="T1" fmla="*/ 232 h 471"/>
                <a:gd name="T2" fmla="*/ 0 w 240"/>
                <a:gd name="T3" fmla="*/ 0 h 471"/>
                <a:gd name="T4" fmla="*/ 0 w 240"/>
                <a:gd name="T5" fmla="*/ 22 h 471"/>
                <a:gd name="T6" fmla="*/ 0 w 240"/>
                <a:gd name="T7" fmla="*/ 22 h 471"/>
                <a:gd name="T8" fmla="*/ 0 w 240"/>
                <a:gd name="T9" fmla="*/ 132 h 471"/>
                <a:gd name="T10" fmla="*/ 99 w 240"/>
                <a:gd name="T11" fmla="*/ 232 h 471"/>
                <a:gd name="T12" fmla="*/ 0 w 240"/>
                <a:gd name="T13" fmla="*/ 339 h 471"/>
                <a:gd name="T14" fmla="*/ 0 w 240"/>
                <a:gd name="T15" fmla="*/ 445 h 471"/>
                <a:gd name="T16" fmla="*/ 0 w 240"/>
                <a:gd name="T17" fmla="*/ 445 h 471"/>
                <a:gd name="T18" fmla="*/ 0 w 240"/>
                <a:gd name="T19" fmla="*/ 471 h 471"/>
                <a:gd name="T20" fmla="*/ 240 w 240"/>
                <a:gd name="T21" fmla="*/ 23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71">
                  <a:moveTo>
                    <a:pt x="240" y="232"/>
                  </a:moveTo>
                  <a:lnTo>
                    <a:pt x="0" y="0"/>
                  </a:lnTo>
                  <a:lnTo>
                    <a:pt x="0" y="22"/>
                  </a:lnTo>
                  <a:lnTo>
                    <a:pt x="0" y="22"/>
                  </a:lnTo>
                  <a:lnTo>
                    <a:pt x="0" y="132"/>
                  </a:lnTo>
                  <a:lnTo>
                    <a:pt x="99" y="232"/>
                  </a:lnTo>
                  <a:lnTo>
                    <a:pt x="0" y="339"/>
                  </a:lnTo>
                  <a:lnTo>
                    <a:pt x="0" y="445"/>
                  </a:lnTo>
                  <a:lnTo>
                    <a:pt x="0" y="445"/>
                  </a:lnTo>
                  <a:lnTo>
                    <a:pt x="0" y="471"/>
                  </a:lnTo>
                  <a:lnTo>
                    <a:pt x="240" y="232"/>
                  </a:lnTo>
                  <a:close/>
                </a:path>
              </a:pathLst>
            </a:custGeom>
            <a:solidFill>
              <a:schemeClr val="tx2">
                <a:lumMod val="20000"/>
                <a:lumOff val="80000"/>
              </a:schemeClr>
            </a:solidFill>
            <a:ln>
              <a:noFill/>
            </a:ln>
          </p:spPr>
          <p:txBody>
            <a:bodyPr vert="horz" wrap="square" lIns="80682" tIns="40341" rIns="80682" bIns="40341" numCol="1" anchor="t" anchorCtr="0" compatLnSpc="1">
              <a:prstTxWarp prst="textNoShape">
                <a:avLst/>
              </a:prstTxWarp>
            </a:bodyPr>
            <a:lstStyle/>
            <a:p>
              <a:endParaRPr lang="en-US"/>
            </a:p>
          </p:txBody>
        </p:sp>
        <p:sp>
          <p:nvSpPr>
            <p:cNvPr id="29" name="Freeform 5">
              <a:extLst>
                <a:ext uri="{FF2B5EF4-FFF2-40B4-BE49-F238E27FC236}">
                  <a16:creationId xmlns:a16="http://schemas.microsoft.com/office/drawing/2014/main" id="{9C13955B-4919-E776-6D39-5E129EEEAECC}"/>
                </a:ext>
              </a:extLst>
            </p:cNvPr>
            <p:cNvSpPr>
              <a:spLocks/>
            </p:cNvSpPr>
            <p:nvPr/>
          </p:nvSpPr>
          <p:spPr bwMode="auto">
            <a:xfrm rot="5400000">
              <a:off x="7775400" y="2697822"/>
              <a:ext cx="253637" cy="436289"/>
            </a:xfrm>
            <a:custGeom>
              <a:avLst/>
              <a:gdLst>
                <a:gd name="T0" fmla="*/ 240 w 240"/>
                <a:gd name="T1" fmla="*/ 232 h 471"/>
                <a:gd name="T2" fmla="*/ 0 w 240"/>
                <a:gd name="T3" fmla="*/ 0 h 471"/>
                <a:gd name="T4" fmla="*/ 0 w 240"/>
                <a:gd name="T5" fmla="*/ 22 h 471"/>
                <a:gd name="T6" fmla="*/ 0 w 240"/>
                <a:gd name="T7" fmla="*/ 22 h 471"/>
                <a:gd name="T8" fmla="*/ 0 w 240"/>
                <a:gd name="T9" fmla="*/ 132 h 471"/>
                <a:gd name="T10" fmla="*/ 99 w 240"/>
                <a:gd name="T11" fmla="*/ 232 h 471"/>
                <a:gd name="T12" fmla="*/ 0 w 240"/>
                <a:gd name="T13" fmla="*/ 339 h 471"/>
                <a:gd name="T14" fmla="*/ 0 w 240"/>
                <a:gd name="T15" fmla="*/ 445 h 471"/>
                <a:gd name="T16" fmla="*/ 0 w 240"/>
                <a:gd name="T17" fmla="*/ 445 h 471"/>
                <a:gd name="T18" fmla="*/ 0 w 240"/>
                <a:gd name="T19" fmla="*/ 471 h 471"/>
                <a:gd name="T20" fmla="*/ 240 w 240"/>
                <a:gd name="T21" fmla="*/ 23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71">
                  <a:moveTo>
                    <a:pt x="240" y="232"/>
                  </a:moveTo>
                  <a:lnTo>
                    <a:pt x="0" y="0"/>
                  </a:lnTo>
                  <a:lnTo>
                    <a:pt x="0" y="22"/>
                  </a:lnTo>
                  <a:lnTo>
                    <a:pt x="0" y="22"/>
                  </a:lnTo>
                  <a:lnTo>
                    <a:pt x="0" y="132"/>
                  </a:lnTo>
                  <a:lnTo>
                    <a:pt x="99" y="232"/>
                  </a:lnTo>
                  <a:lnTo>
                    <a:pt x="0" y="339"/>
                  </a:lnTo>
                  <a:lnTo>
                    <a:pt x="0" y="445"/>
                  </a:lnTo>
                  <a:lnTo>
                    <a:pt x="0" y="445"/>
                  </a:lnTo>
                  <a:lnTo>
                    <a:pt x="0" y="471"/>
                  </a:lnTo>
                  <a:lnTo>
                    <a:pt x="240" y="232"/>
                  </a:lnTo>
                  <a:close/>
                </a:path>
              </a:pathLst>
            </a:custGeom>
            <a:solidFill>
              <a:schemeClr val="tx2">
                <a:lumMod val="20000"/>
                <a:lumOff val="80000"/>
              </a:schemeClr>
            </a:solidFill>
            <a:ln>
              <a:noFill/>
            </a:ln>
          </p:spPr>
          <p:txBody>
            <a:bodyPr vert="horz" wrap="square" lIns="80682" tIns="40341" rIns="80682" bIns="40341" numCol="1" anchor="t" anchorCtr="0" compatLnSpc="1">
              <a:prstTxWarp prst="textNoShape">
                <a:avLst/>
              </a:prstTxWarp>
            </a:bodyPr>
            <a:lstStyle/>
            <a:p>
              <a:endParaRPr lang="en-US"/>
            </a:p>
          </p:txBody>
        </p:sp>
        <p:sp>
          <p:nvSpPr>
            <p:cNvPr id="30" name="TextBox 29">
              <a:extLst>
                <a:ext uri="{FF2B5EF4-FFF2-40B4-BE49-F238E27FC236}">
                  <a16:creationId xmlns:a16="http://schemas.microsoft.com/office/drawing/2014/main" id="{FF36391D-AE40-B355-66E4-09E94F3E4307}"/>
                </a:ext>
              </a:extLst>
            </p:cNvPr>
            <p:cNvSpPr txBox="1"/>
            <p:nvPr/>
          </p:nvSpPr>
          <p:spPr>
            <a:xfrm>
              <a:off x="1452192" y="2733713"/>
              <a:ext cx="1831761" cy="1015663"/>
            </a:xfrm>
            <a:prstGeom prst="rect">
              <a:avLst/>
            </a:prstGeom>
            <a:noFill/>
          </p:spPr>
          <p:txBody>
            <a:bodyPr wrap="square" rtlCol="0">
              <a:spAutoFit/>
            </a:bodyPr>
            <a:lstStyle/>
            <a:p>
              <a:r>
                <a:rPr lang="en-US" sz="1200" kern="0" dirty="0">
                  <a:cs typeface="Arial" panose="020B0604020202020204" pitchFamily="34" charset="0"/>
                </a:rPr>
                <a:t>Lender’s site is customized according to their lending goals, loan type options and interest rates.</a:t>
              </a:r>
            </a:p>
          </p:txBody>
        </p:sp>
        <p:sp>
          <p:nvSpPr>
            <p:cNvPr id="31" name="TextBox 30">
              <a:extLst>
                <a:ext uri="{FF2B5EF4-FFF2-40B4-BE49-F238E27FC236}">
                  <a16:creationId xmlns:a16="http://schemas.microsoft.com/office/drawing/2014/main" id="{4019048E-5FA7-D412-0AF4-BF0694B88CDD}"/>
                </a:ext>
              </a:extLst>
            </p:cNvPr>
            <p:cNvSpPr txBox="1"/>
            <p:nvPr/>
          </p:nvSpPr>
          <p:spPr>
            <a:xfrm>
              <a:off x="3533399" y="4576133"/>
              <a:ext cx="2009768" cy="830997"/>
            </a:xfrm>
            <a:prstGeom prst="rect">
              <a:avLst/>
            </a:prstGeom>
            <a:noFill/>
          </p:spPr>
          <p:txBody>
            <a:bodyPr wrap="square" rtlCol="0">
              <a:spAutoFit/>
            </a:bodyPr>
            <a:lstStyle/>
            <a:p>
              <a:r>
                <a:rPr lang="en-US" sz="1200" kern="0" dirty="0">
                  <a:cs typeface="Arial" panose="020B0604020202020204" pitchFamily="34" charset="0"/>
                </a:rPr>
                <a:t>Implementation is simple, and the white-labeled program can be delivered through lender’s website. </a:t>
              </a:r>
            </a:p>
          </p:txBody>
        </p:sp>
        <p:sp>
          <p:nvSpPr>
            <p:cNvPr id="32" name="TextBox 31">
              <a:extLst>
                <a:ext uri="{FF2B5EF4-FFF2-40B4-BE49-F238E27FC236}">
                  <a16:creationId xmlns:a16="http://schemas.microsoft.com/office/drawing/2014/main" id="{4F328126-3AA7-2A6A-9044-3908B3AD4527}"/>
                </a:ext>
              </a:extLst>
            </p:cNvPr>
            <p:cNvSpPr txBox="1"/>
            <p:nvPr/>
          </p:nvSpPr>
          <p:spPr>
            <a:xfrm>
              <a:off x="7639582" y="4291355"/>
              <a:ext cx="2576142" cy="1375120"/>
            </a:xfrm>
            <a:prstGeom prst="rect">
              <a:avLst/>
            </a:prstGeom>
            <a:noFill/>
          </p:spPr>
          <p:txBody>
            <a:bodyPr wrap="square" rtlCol="0">
              <a:spAutoFit/>
            </a:bodyPr>
            <a:lstStyle/>
            <a:p>
              <a:pPr>
                <a:buClr>
                  <a:schemeClr val="tx1">
                    <a:lumMod val="65000"/>
                    <a:lumOff val="35000"/>
                  </a:schemeClr>
                </a:buClr>
              </a:pPr>
              <a:r>
                <a:rPr lang="en-US" sz="1191" kern="0" dirty="0">
                  <a:cs typeface="Arial" panose="020B0604020202020204" pitchFamily="34" charset="0"/>
                </a:rPr>
                <a:t>Borrower’s data is collected and securely delivered to loan officer.  Data is also sent to lender’s LOS, eliminating re-keying.  Lender makes the decision to approve, and completes loan processing quickly and efficiently.</a:t>
              </a:r>
            </a:p>
            <a:p>
              <a:pPr>
                <a:buClr>
                  <a:schemeClr val="tx1">
                    <a:lumMod val="65000"/>
                    <a:lumOff val="35000"/>
                  </a:schemeClr>
                </a:buClr>
              </a:pPr>
              <a:endParaRPr lang="en-US" sz="1191" kern="0" dirty="0">
                <a:cs typeface="Arial" panose="020B0604020202020204" pitchFamily="34" charset="0"/>
              </a:endParaRPr>
            </a:p>
          </p:txBody>
        </p:sp>
        <p:sp>
          <p:nvSpPr>
            <p:cNvPr id="33" name="TextBox 32">
              <a:extLst>
                <a:ext uri="{FF2B5EF4-FFF2-40B4-BE49-F238E27FC236}">
                  <a16:creationId xmlns:a16="http://schemas.microsoft.com/office/drawing/2014/main" id="{075756F8-011E-D5C1-091B-B366D255C3D9}"/>
                </a:ext>
              </a:extLst>
            </p:cNvPr>
            <p:cNvSpPr txBox="1"/>
            <p:nvPr/>
          </p:nvSpPr>
          <p:spPr>
            <a:xfrm>
              <a:off x="5778608" y="2854089"/>
              <a:ext cx="1755598" cy="1015663"/>
            </a:xfrm>
            <a:prstGeom prst="rect">
              <a:avLst/>
            </a:prstGeom>
            <a:noFill/>
          </p:spPr>
          <p:txBody>
            <a:bodyPr wrap="square" rIns="0" rtlCol="0">
              <a:spAutoFit/>
            </a:bodyPr>
            <a:lstStyle/>
            <a:p>
              <a:r>
                <a:rPr lang="en-US" sz="1200" kern="0" dirty="0" err="1">
                  <a:cs typeface="Arial" panose="020B0604020202020204" pitchFamily="34" charset="0"/>
                </a:rPr>
                <a:t>Borrrowers</a:t>
              </a:r>
              <a:r>
                <a:rPr lang="en-US" sz="1200" kern="0" dirty="0">
                  <a:cs typeface="Arial" panose="020B0604020202020204" pitchFamily="34" charset="0"/>
                </a:rPr>
                <a:t> can make many of their loan decisions when completing the application, without having to speak to a loan officer.</a:t>
              </a:r>
            </a:p>
          </p:txBody>
        </p:sp>
        <p:grpSp>
          <p:nvGrpSpPr>
            <p:cNvPr id="34" name="Group 33">
              <a:extLst>
                <a:ext uri="{FF2B5EF4-FFF2-40B4-BE49-F238E27FC236}">
                  <a16:creationId xmlns:a16="http://schemas.microsoft.com/office/drawing/2014/main" id="{8DED8D87-F60B-F4D8-66E5-2F6B70C97F74}"/>
                </a:ext>
              </a:extLst>
            </p:cNvPr>
            <p:cNvGrpSpPr>
              <a:grpSpLocks noChangeAspect="1"/>
            </p:cNvGrpSpPr>
            <p:nvPr/>
          </p:nvGrpSpPr>
          <p:grpSpPr bwMode="auto">
            <a:xfrm>
              <a:off x="4242190" y="3532792"/>
              <a:ext cx="690828" cy="955804"/>
              <a:chOff x="939" y="1461"/>
              <a:chExt cx="292" cy="404"/>
            </a:xfrm>
            <a:solidFill>
              <a:schemeClr val="bg1">
                <a:lumMod val="65000"/>
              </a:schemeClr>
            </a:solidFill>
          </p:grpSpPr>
          <p:sp>
            <p:nvSpPr>
              <p:cNvPr id="68" name="Freeform 5">
                <a:extLst>
                  <a:ext uri="{FF2B5EF4-FFF2-40B4-BE49-F238E27FC236}">
                    <a16:creationId xmlns:a16="http://schemas.microsoft.com/office/drawing/2014/main" id="{623C9707-03B1-1E84-3B37-03365263925E}"/>
                  </a:ext>
                </a:extLst>
              </p:cNvPr>
              <p:cNvSpPr>
                <a:spLocks noEditPoints="1"/>
              </p:cNvSpPr>
              <p:nvPr/>
            </p:nvSpPr>
            <p:spPr bwMode="auto">
              <a:xfrm>
                <a:off x="939" y="1461"/>
                <a:ext cx="292" cy="404"/>
              </a:xfrm>
              <a:custGeom>
                <a:avLst/>
                <a:gdLst>
                  <a:gd name="T0" fmla="*/ 152 w 158"/>
                  <a:gd name="T1" fmla="*/ 220 h 220"/>
                  <a:gd name="T2" fmla="*/ 4 w 158"/>
                  <a:gd name="T3" fmla="*/ 220 h 220"/>
                  <a:gd name="T4" fmla="*/ 0 w 158"/>
                  <a:gd name="T5" fmla="*/ 216 h 220"/>
                  <a:gd name="T6" fmla="*/ 0 w 158"/>
                  <a:gd name="T7" fmla="*/ 4 h 220"/>
                  <a:gd name="T8" fmla="*/ 4 w 158"/>
                  <a:gd name="T9" fmla="*/ 0 h 220"/>
                  <a:gd name="T10" fmla="*/ 152 w 158"/>
                  <a:gd name="T11" fmla="*/ 0 h 220"/>
                  <a:gd name="T12" fmla="*/ 156 w 158"/>
                  <a:gd name="T13" fmla="*/ 4 h 220"/>
                  <a:gd name="T14" fmla="*/ 156 w 158"/>
                  <a:gd name="T15" fmla="*/ 120 h 220"/>
                  <a:gd name="T16" fmla="*/ 156 w 158"/>
                  <a:gd name="T17" fmla="*/ 124 h 220"/>
                  <a:gd name="T18" fmla="*/ 156 w 158"/>
                  <a:gd name="T19" fmla="*/ 216 h 220"/>
                  <a:gd name="T20" fmla="*/ 152 w 158"/>
                  <a:gd name="T21" fmla="*/ 220 h 220"/>
                  <a:gd name="T22" fmla="*/ 8 w 158"/>
                  <a:gd name="T23" fmla="*/ 212 h 220"/>
                  <a:gd name="T24" fmla="*/ 148 w 158"/>
                  <a:gd name="T25" fmla="*/ 212 h 220"/>
                  <a:gd name="T26" fmla="*/ 148 w 158"/>
                  <a:gd name="T27" fmla="*/ 116 h 220"/>
                  <a:gd name="T28" fmla="*/ 148 w 158"/>
                  <a:gd name="T29" fmla="*/ 116 h 220"/>
                  <a:gd name="T30" fmla="*/ 148 w 158"/>
                  <a:gd name="T31" fmla="*/ 8 h 220"/>
                  <a:gd name="T32" fmla="*/ 8 w 158"/>
                  <a:gd name="T33" fmla="*/ 8 h 220"/>
                  <a:gd name="T34" fmla="*/ 8 w 158"/>
                  <a:gd name="T35" fmla="*/ 21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220">
                    <a:moveTo>
                      <a:pt x="152" y="220"/>
                    </a:moveTo>
                    <a:cubicBezTo>
                      <a:pt x="4" y="220"/>
                      <a:pt x="4" y="220"/>
                      <a:pt x="4" y="220"/>
                    </a:cubicBezTo>
                    <a:cubicBezTo>
                      <a:pt x="2" y="220"/>
                      <a:pt x="0" y="218"/>
                      <a:pt x="0" y="216"/>
                    </a:cubicBezTo>
                    <a:cubicBezTo>
                      <a:pt x="0" y="4"/>
                      <a:pt x="0" y="4"/>
                      <a:pt x="0" y="4"/>
                    </a:cubicBezTo>
                    <a:cubicBezTo>
                      <a:pt x="0" y="2"/>
                      <a:pt x="2" y="0"/>
                      <a:pt x="4" y="0"/>
                    </a:cubicBezTo>
                    <a:cubicBezTo>
                      <a:pt x="152" y="0"/>
                      <a:pt x="152" y="0"/>
                      <a:pt x="152" y="0"/>
                    </a:cubicBezTo>
                    <a:cubicBezTo>
                      <a:pt x="154" y="0"/>
                      <a:pt x="156" y="2"/>
                      <a:pt x="156" y="4"/>
                    </a:cubicBezTo>
                    <a:cubicBezTo>
                      <a:pt x="156" y="120"/>
                      <a:pt x="156" y="120"/>
                      <a:pt x="156" y="120"/>
                    </a:cubicBezTo>
                    <a:cubicBezTo>
                      <a:pt x="156" y="122"/>
                      <a:pt x="158" y="124"/>
                      <a:pt x="156" y="124"/>
                    </a:cubicBezTo>
                    <a:cubicBezTo>
                      <a:pt x="156" y="216"/>
                      <a:pt x="156" y="216"/>
                      <a:pt x="156" y="216"/>
                    </a:cubicBezTo>
                    <a:cubicBezTo>
                      <a:pt x="156" y="218"/>
                      <a:pt x="154" y="220"/>
                      <a:pt x="152" y="220"/>
                    </a:cubicBezTo>
                    <a:close/>
                    <a:moveTo>
                      <a:pt x="8" y="212"/>
                    </a:moveTo>
                    <a:cubicBezTo>
                      <a:pt x="148" y="212"/>
                      <a:pt x="148" y="212"/>
                      <a:pt x="148" y="212"/>
                    </a:cubicBezTo>
                    <a:cubicBezTo>
                      <a:pt x="148" y="116"/>
                      <a:pt x="148" y="116"/>
                      <a:pt x="148" y="116"/>
                    </a:cubicBezTo>
                    <a:cubicBezTo>
                      <a:pt x="148" y="114"/>
                      <a:pt x="156" y="116"/>
                      <a:pt x="148" y="116"/>
                    </a:cubicBezTo>
                    <a:cubicBezTo>
                      <a:pt x="148" y="8"/>
                      <a:pt x="148" y="8"/>
                      <a:pt x="148" y="8"/>
                    </a:cubicBezTo>
                    <a:cubicBezTo>
                      <a:pt x="8" y="8"/>
                      <a:pt x="8" y="8"/>
                      <a:pt x="8" y="8"/>
                    </a:cubicBezTo>
                    <a:lnTo>
                      <a:pt x="8" y="212"/>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id="{2EA883EF-85DD-0D86-1B2F-1AB435542221}"/>
                  </a:ext>
                </a:extLst>
              </p:cNvPr>
              <p:cNvSpPr>
                <a:spLocks noEditPoints="1"/>
              </p:cNvSpPr>
              <p:nvPr/>
            </p:nvSpPr>
            <p:spPr bwMode="auto">
              <a:xfrm>
                <a:off x="969" y="1740"/>
                <a:ext cx="44" cy="96"/>
              </a:xfrm>
              <a:custGeom>
                <a:avLst/>
                <a:gdLst>
                  <a:gd name="T0" fmla="*/ 20 w 24"/>
                  <a:gd name="T1" fmla="*/ 52 h 52"/>
                  <a:gd name="T2" fmla="*/ 4 w 24"/>
                  <a:gd name="T3" fmla="*/ 52 h 52"/>
                  <a:gd name="T4" fmla="*/ 0 w 24"/>
                  <a:gd name="T5" fmla="*/ 48 h 52"/>
                  <a:gd name="T6" fmla="*/ 0 w 24"/>
                  <a:gd name="T7" fmla="*/ 4 h 52"/>
                  <a:gd name="T8" fmla="*/ 4 w 24"/>
                  <a:gd name="T9" fmla="*/ 0 h 52"/>
                  <a:gd name="T10" fmla="*/ 20 w 24"/>
                  <a:gd name="T11" fmla="*/ 0 h 52"/>
                  <a:gd name="T12" fmla="*/ 24 w 24"/>
                  <a:gd name="T13" fmla="*/ 4 h 52"/>
                  <a:gd name="T14" fmla="*/ 24 w 24"/>
                  <a:gd name="T15" fmla="*/ 48 h 52"/>
                  <a:gd name="T16" fmla="*/ 20 w 24"/>
                  <a:gd name="T17" fmla="*/ 52 h 52"/>
                  <a:gd name="T18" fmla="*/ 8 w 24"/>
                  <a:gd name="T19" fmla="*/ 44 h 52"/>
                  <a:gd name="T20" fmla="*/ 16 w 24"/>
                  <a:gd name="T21" fmla="*/ 44 h 52"/>
                  <a:gd name="T22" fmla="*/ 16 w 24"/>
                  <a:gd name="T23" fmla="*/ 8 h 52"/>
                  <a:gd name="T24" fmla="*/ 8 w 24"/>
                  <a:gd name="T25" fmla="*/ 8 h 52"/>
                  <a:gd name="T26" fmla="*/ 8 w 24"/>
                  <a:gd name="T27" fmla="*/ 4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52">
                    <a:moveTo>
                      <a:pt x="20" y="52"/>
                    </a:moveTo>
                    <a:cubicBezTo>
                      <a:pt x="4" y="52"/>
                      <a:pt x="4" y="52"/>
                      <a:pt x="4" y="52"/>
                    </a:cubicBezTo>
                    <a:cubicBezTo>
                      <a:pt x="2" y="52"/>
                      <a:pt x="0" y="50"/>
                      <a:pt x="0" y="48"/>
                    </a:cubicBezTo>
                    <a:cubicBezTo>
                      <a:pt x="0" y="4"/>
                      <a:pt x="0" y="4"/>
                      <a:pt x="0" y="4"/>
                    </a:cubicBezTo>
                    <a:cubicBezTo>
                      <a:pt x="0" y="2"/>
                      <a:pt x="2" y="0"/>
                      <a:pt x="4" y="0"/>
                    </a:cubicBezTo>
                    <a:cubicBezTo>
                      <a:pt x="20" y="0"/>
                      <a:pt x="20" y="0"/>
                      <a:pt x="20" y="0"/>
                    </a:cubicBezTo>
                    <a:cubicBezTo>
                      <a:pt x="22" y="0"/>
                      <a:pt x="24" y="2"/>
                      <a:pt x="24" y="4"/>
                    </a:cubicBezTo>
                    <a:cubicBezTo>
                      <a:pt x="24" y="48"/>
                      <a:pt x="24" y="48"/>
                      <a:pt x="24" y="48"/>
                    </a:cubicBezTo>
                    <a:cubicBezTo>
                      <a:pt x="24" y="50"/>
                      <a:pt x="22" y="52"/>
                      <a:pt x="20" y="52"/>
                    </a:cubicBezTo>
                    <a:close/>
                    <a:moveTo>
                      <a:pt x="8" y="44"/>
                    </a:moveTo>
                    <a:cubicBezTo>
                      <a:pt x="16" y="44"/>
                      <a:pt x="16" y="44"/>
                      <a:pt x="16" y="44"/>
                    </a:cubicBezTo>
                    <a:cubicBezTo>
                      <a:pt x="16" y="8"/>
                      <a:pt x="16" y="8"/>
                      <a:pt x="16" y="8"/>
                    </a:cubicBezTo>
                    <a:cubicBezTo>
                      <a:pt x="8" y="8"/>
                      <a:pt x="8" y="8"/>
                      <a:pt x="8" y="8"/>
                    </a:cubicBezTo>
                    <a:lnTo>
                      <a:pt x="8" y="44"/>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id="{A8836EF9-1B88-89D2-9FC5-1DD0D98F6CE3}"/>
                  </a:ext>
                </a:extLst>
              </p:cNvPr>
              <p:cNvSpPr>
                <a:spLocks noEditPoints="1"/>
              </p:cNvSpPr>
              <p:nvPr/>
            </p:nvSpPr>
            <p:spPr bwMode="auto">
              <a:xfrm>
                <a:off x="998" y="1696"/>
                <a:ext cx="44" cy="140"/>
              </a:xfrm>
              <a:custGeom>
                <a:avLst/>
                <a:gdLst>
                  <a:gd name="T0" fmla="*/ 20 w 24"/>
                  <a:gd name="T1" fmla="*/ 76 h 76"/>
                  <a:gd name="T2" fmla="*/ 4 w 24"/>
                  <a:gd name="T3" fmla="*/ 76 h 76"/>
                  <a:gd name="T4" fmla="*/ 0 w 24"/>
                  <a:gd name="T5" fmla="*/ 72 h 76"/>
                  <a:gd name="T6" fmla="*/ 0 w 24"/>
                  <a:gd name="T7" fmla="*/ 4 h 76"/>
                  <a:gd name="T8" fmla="*/ 4 w 24"/>
                  <a:gd name="T9" fmla="*/ 0 h 76"/>
                  <a:gd name="T10" fmla="*/ 20 w 24"/>
                  <a:gd name="T11" fmla="*/ 0 h 76"/>
                  <a:gd name="T12" fmla="*/ 24 w 24"/>
                  <a:gd name="T13" fmla="*/ 4 h 76"/>
                  <a:gd name="T14" fmla="*/ 24 w 24"/>
                  <a:gd name="T15" fmla="*/ 72 h 76"/>
                  <a:gd name="T16" fmla="*/ 20 w 24"/>
                  <a:gd name="T17" fmla="*/ 76 h 76"/>
                  <a:gd name="T18" fmla="*/ 8 w 24"/>
                  <a:gd name="T19" fmla="*/ 68 h 76"/>
                  <a:gd name="T20" fmla="*/ 16 w 24"/>
                  <a:gd name="T21" fmla="*/ 68 h 76"/>
                  <a:gd name="T22" fmla="*/ 16 w 24"/>
                  <a:gd name="T23" fmla="*/ 8 h 76"/>
                  <a:gd name="T24" fmla="*/ 8 w 24"/>
                  <a:gd name="T25" fmla="*/ 8 h 76"/>
                  <a:gd name="T26" fmla="*/ 8 w 24"/>
                  <a:gd name="T2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76">
                    <a:moveTo>
                      <a:pt x="20" y="76"/>
                    </a:moveTo>
                    <a:cubicBezTo>
                      <a:pt x="4" y="76"/>
                      <a:pt x="4" y="76"/>
                      <a:pt x="4" y="76"/>
                    </a:cubicBezTo>
                    <a:cubicBezTo>
                      <a:pt x="2" y="76"/>
                      <a:pt x="0" y="74"/>
                      <a:pt x="0" y="72"/>
                    </a:cubicBezTo>
                    <a:cubicBezTo>
                      <a:pt x="0" y="4"/>
                      <a:pt x="0" y="4"/>
                      <a:pt x="0" y="4"/>
                    </a:cubicBezTo>
                    <a:cubicBezTo>
                      <a:pt x="0" y="2"/>
                      <a:pt x="2" y="0"/>
                      <a:pt x="4" y="0"/>
                    </a:cubicBezTo>
                    <a:cubicBezTo>
                      <a:pt x="20" y="0"/>
                      <a:pt x="20" y="0"/>
                      <a:pt x="20" y="0"/>
                    </a:cubicBezTo>
                    <a:cubicBezTo>
                      <a:pt x="22" y="0"/>
                      <a:pt x="24" y="2"/>
                      <a:pt x="24" y="4"/>
                    </a:cubicBezTo>
                    <a:cubicBezTo>
                      <a:pt x="24" y="72"/>
                      <a:pt x="24" y="72"/>
                      <a:pt x="24" y="72"/>
                    </a:cubicBezTo>
                    <a:cubicBezTo>
                      <a:pt x="24" y="74"/>
                      <a:pt x="22" y="76"/>
                      <a:pt x="20" y="76"/>
                    </a:cubicBezTo>
                    <a:close/>
                    <a:moveTo>
                      <a:pt x="8" y="68"/>
                    </a:moveTo>
                    <a:cubicBezTo>
                      <a:pt x="16" y="68"/>
                      <a:pt x="16" y="68"/>
                      <a:pt x="16" y="68"/>
                    </a:cubicBezTo>
                    <a:cubicBezTo>
                      <a:pt x="16" y="8"/>
                      <a:pt x="16" y="8"/>
                      <a:pt x="16" y="8"/>
                    </a:cubicBezTo>
                    <a:cubicBezTo>
                      <a:pt x="8" y="8"/>
                      <a:pt x="8" y="8"/>
                      <a:pt x="8" y="8"/>
                    </a:cubicBezTo>
                    <a:lnTo>
                      <a:pt x="8" y="68"/>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C49B5BF4-054E-1CE9-0100-FF8632FB721D}"/>
                  </a:ext>
                </a:extLst>
              </p:cNvPr>
              <p:cNvSpPr>
                <a:spLocks noEditPoints="1"/>
              </p:cNvSpPr>
              <p:nvPr/>
            </p:nvSpPr>
            <p:spPr bwMode="auto">
              <a:xfrm>
                <a:off x="1028" y="1755"/>
                <a:ext cx="44" cy="81"/>
              </a:xfrm>
              <a:custGeom>
                <a:avLst/>
                <a:gdLst>
                  <a:gd name="T0" fmla="*/ 20 w 24"/>
                  <a:gd name="T1" fmla="*/ 44 h 44"/>
                  <a:gd name="T2" fmla="*/ 4 w 24"/>
                  <a:gd name="T3" fmla="*/ 44 h 44"/>
                  <a:gd name="T4" fmla="*/ 0 w 24"/>
                  <a:gd name="T5" fmla="*/ 40 h 44"/>
                  <a:gd name="T6" fmla="*/ 0 w 24"/>
                  <a:gd name="T7" fmla="*/ 4 h 44"/>
                  <a:gd name="T8" fmla="*/ 4 w 24"/>
                  <a:gd name="T9" fmla="*/ 0 h 44"/>
                  <a:gd name="T10" fmla="*/ 20 w 24"/>
                  <a:gd name="T11" fmla="*/ 0 h 44"/>
                  <a:gd name="T12" fmla="*/ 24 w 24"/>
                  <a:gd name="T13" fmla="*/ 4 h 44"/>
                  <a:gd name="T14" fmla="*/ 24 w 24"/>
                  <a:gd name="T15" fmla="*/ 40 h 44"/>
                  <a:gd name="T16" fmla="*/ 20 w 24"/>
                  <a:gd name="T17" fmla="*/ 44 h 44"/>
                  <a:gd name="T18" fmla="*/ 8 w 24"/>
                  <a:gd name="T19" fmla="*/ 36 h 44"/>
                  <a:gd name="T20" fmla="*/ 16 w 24"/>
                  <a:gd name="T21" fmla="*/ 36 h 44"/>
                  <a:gd name="T22" fmla="*/ 16 w 24"/>
                  <a:gd name="T23" fmla="*/ 8 h 44"/>
                  <a:gd name="T24" fmla="*/ 8 w 24"/>
                  <a:gd name="T25" fmla="*/ 8 h 44"/>
                  <a:gd name="T26" fmla="*/ 8 w 24"/>
                  <a:gd name="T27"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4">
                    <a:moveTo>
                      <a:pt x="20" y="44"/>
                    </a:moveTo>
                    <a:cubicBezTo>
                      <a:pt x="4" y="44"/>
                      <a:pt x="4" y="44"/>
                      <a:pt x="4" y="44"/>
                    </a:cubicBezTo>
                    <a:cubicBezTo>
                      <a:pt x="2" y="44"/>
                      <a:pt x="0" y="42"/>
                      <a:pt x="0" y="40"/>
                    </a:cubicBezTo>
                    <a:cubicBezTo>
                      <a:pt x="0" y="4"/>
                      <a:pt x="0" y="4"/>
                      <a:pt x="0" y="4"/>
                    </a:cubicBezTo>
                    <a:cubicBezTo>
                      <a:pt x="0" y="2"/>
                      <a:pt x="2" y="0"/>
                      <a:pt x="4" y="0"/>
                    </a:cubicBezTo>
                    <a:cubicBezTo>
                      <a:pt x="20" y="0"/>
                      <a:pt x="20" y="0"/>
                      <a:pt x="20" y="0"/>
                    </a:cubicBezTo>
                    <a:cubicBezTo>
                      <a:pt x="22" y="0"/>
                      <a:pt x="24" y="2"/>
                      <a:pt x="24" y="4"/>
                    </a:cubicBezTo>
                    <a:cubicBezTo>
                      <a:pt x="24" y="40"/>
                      <a:pt x="24" y="40"/>
                      <a:pt x="24" y="40"/>
                    </a:cubicBezTo>
                    <a:cubicBezTo>
                      <a:pt x="24" y="42"/>
                      <a:pt x="22" y="44"/>
                      <a:pt x="20" y="44"/>
                    </a:cubicBezTo>
                    <a:close/>
                    <a:moveTo>
                      <a:pt x="8" y="36"/>
                    </a:moveTo>
                    <a:cubicBezTo>
                      <a:pt x="16" y="36"/>
                      <a:pt x="16" y="36"/>
                      <a:pt x="16" y="36"/>
                    </a:cubicBezTo>
                    <a:cubicBezTo>
                      <a:pt x="16" y="8"/>
                      <a:pt x="16" y="8"/>
                      <a:pt x="16" y="8"/>
                    </a:cubicBezTo>
                    <a:cubicBezTo>
                      <a:pt x="8" y="8"/>
                      <a:pt x="8" y="8"/>
                      <a:pt x="8" y="8"/>
                    </a:cubicBezTo>
                    <a:lnTo>
                      <a:pt x="8" y="3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id="{6A175BF6-8D02-5B08-D247-68A4C704B3D8}"/>
                  </a:ext>
                </a:extLst>
              </p:cNvPr>
              <p:cNvSpPr>
                <a:spLocks noEditPoints="1"/>
              </p:cNvSpPr>
              <p:nvPr/>
            </p:nvSpPr>
            <p:spPr bwMode="auto">
              <a:xfrm>
                <a:off x="1057" y="1792"/>
                <a:ext cx="44" cy="44"/>
              </a:xfrm>
              <a:custGeom>
                <a:avLst/>
                <a:gdLst>
                  <a:gd name="T0" fmla="*/ 20 w 24"/>
                  <a:gd name="T1" fmla="*/ 24 h 24"/>
                  <a:gd name="T2" fmla="*/ 4 w 24"/>
                  <a:gd name="T3" fmla="*/ 24 h 24"/>
                  <a:gd name="T4" fmla="*/ 0 w 24"/>
                  <a:gd name="T5" fmla="*/ 20 h 24"/>
                  <a:gd name="T6" fmla="*/ 0 w 24"/>
                  <a:gd name="T7" fmla="*/ 4 h 24"/>
                  <a:gd name="T8" fmla="*/ 4 w 24"/>
                  <a:gd name="T9" fmla="*/ 0 h 24"/>
                  <a:gd name="T10" fmla="*/ 20 w 24"/>
                  <a:gd name="T11" fmla="*/ 0 h 24"/>
                  <a:gd name="T12" fmla="*/ 24 w 24"/>
                  <a:gd name="T13" fmla="*/ 4 h 24"/>
                  <a:gd name="T14" fmla="*/ 24 w 24"/>
                  <a:gd name="T15" fmla="*/ 20 h 24"/>
                  <a:gd name="T16" fmla="*/ 20 w 24"/>
                  <a:gd name="T17" fmla="*/ 24 h 24"/>
                  <a:gd name="T18" fmla="*/ 8 w 24"/>
                  <a:gd name="T19" fmla="*/ 16 h 24"/>
                  <a:gd name="T20" fmla="*/ 16 w 24"/>
                  <a:gd name="T21" fmla="*/ 16 h 24"/>
                  <a:gd name="T22" fmla="*/ 16 w 24"/>
                  <a:gd name="T23" fmla="*/ 8 h 24"/>
                  <a:gd name="T24" fmla="*/ 8 w 24"/>
                  <a:gd name="T25" fmla="*/ 8 h 24"/>
                  <a:gd name="T26" fmla="*/ 8 w 24"/>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4">
                    <a:moveTo>
                      <a:pt x="20" y="24"/>
                    </a:moveTo>
                    <a:cubicBezTo>
                      <a:pt x="4" y="24"/>
                      <a:pt x="4" y="24"/>
                      <a:pt x="4" y="24"/>
                    </a:cubicBezTo>
                    <a:cubicBezTo>
                      <a:pt x="2" y="24"/>
                      <a:pt x="0" y="22"/>
                      <a:pt x="0" y="20"/>
                    </a:cubicBezTo>
                    <a:cubicBezTo>
                      <a:pt x="0" y="4"/>
                      <a:pt x="0" y="4"/>
                      <a:pt x="0" y="4"/>
                    </a:cubicBezTo>
                    <a:cubicBezTo>
                      <a:pt x="0" y="2"/>
                      <a:pt x="2" y="0"/>
                      <a:pt x="4" y="0"/>
                    </a:cubicBezTo>
                    <a:cubicBezTo>
                      <a:pt x="20" y="0"/>
                      <a:pt x="20" y="0"/>
                      <a:pt x="20" y="0"/>
                    </a:cubicBezTo>
                    <a:cubicBezTo>
                      <a:pt x="22" y="0"/>
                      <a:pt x="24" y="2"/>
                      <a:pt x="24" y="4"/>
                    </a:cubicBezTo>
                    <a:cubicBezTo>
                      <a:pt x="24" y="20"/>
                      <a:pt x="24" y="20"/>
                      <a:pt x="24" y="20"/>
                    </a:cubicBezTo>
                    <a:cubicBezTo>
                      <a:pt x="24" y="22"/>
                      <a:pt x="22" y="24"/>
                      <a:pt x="20" y="24"/>
                    </a:cubicBezTo>
                    <a:close/>
                    <a:moveTo>
                      <a:pt x="8" y="16"/>
                    </a:moveTo>
                    <a:cubicBezTo>
                      <a:pt x="16" y="16"/>
                      <a:pt x="16" y="16"/>
                      <a:pt x="16" y="16"/>
                    </a:cubicBezTo>
                    <a:cubicBezTo>
                      <a:pt x="16" y="8"/>
                      <a:pt x="16" y="8"/>
                      <a:pt x="16" y="8"/>
                    </a:cubicBezTo>
                    <a:cubicBezTo>
                      <a:pt x="8" y="8"/>
                      <a:pt x="8" y="8"/>
                      <a:pt x="8" y="8"/>
                    </a:cubicBezTo>
                    <a:lnTo>
                      <a:pt x="8" y="1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4BF6D132-D535-A1E9-ADF2-0FED57632ADE}"/>
                  </a:ext>
                </a:extLst>
              </p:cNvPr>
              <p:cNvSpPr>
                <a:spLocks noEditPoints="1"/>
              </p:cNvSpPr>
              <p:nvPr/>
            </p:nvSpPr>
            <p:spPr bwMode="auto">
              <a:xfrm>
                <a:off x="969" y="1578"/>
                <a:ext cx="103" cy="103"/>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4" name="Freeform 11">
                <a:extLst>
                  <a:ext uri="{FF2B5EF4-FFF2-40B4-BE49-F238E27FC236}">
                    <a16:creationId xmlns:a16="http://schemas.microsoft.com/office/drawing/2014/main" id="{ED79F383-E456-7174-00D9-B357183E2B9A}"/>
                  </a:ext>
                </a:extLst>
              </p:cNvPr>
              <p:cNvSpPr>
                <a:spLocks noEditPoints="1"/>
              </p:cNvSpPr>
              <p:nvPr/>
            </p:nvSpPr>
            <p:spPr bwMode="auto">
              <a:xfrm>
                <a:off x="969" y="1578"/>
                <a:ext cx="59" cy="91"/>
              </a:xfrm>
              <a:custGeom>
                <a:avLst/>
                <a:gdLst>
                  <a:gd name="T0" fmla="*/ 11 w 32"/>
                  <a:gd name="T1" fmla="*/ 49 h 49"/>
                  <a:gd name="T2" fmla="*/ 8 w 32"/>
                  <a:gd name="T3" fmla="*/ 48 h 49"/>
                  <a:gd name="T4" fmla="*/ 0 w 32"/>
                  <a:gd name="T5" fmla="*/ 28 h 49"/>
                  <a:gd name="T6" fmla="*/ 28 w 32"/>
                  <a:gd name="T7" fmla="*/ 0 h 49"/>
                  <a:gd name="T8" fmla="*/ 32 w 32"/>
                  <a:gd name="T9" fmla="*/ 4 h 49"/>
                  <a:gd name="T10" fmla="*/ 32 w 32"/>
                  <a:gd name="T11" fmla="*/ 20 h 49"/>
                  <a:gd name="T12" fmla="*/ 28 w 32"/>
                  <a:gd name="T13" fmla="*/ 24 h 49"/>
                  <a:gd name="T14" fmla="*/ 24 w 32"/>
                  <a:gd name="T15" fmla="*/ 28 h 49"/>
                  <a:gd name="T16" fmla="*/ 25 w 32"/>
                  <a:gd name="T17" fmla="*/ 31 h 49"/>
                  <a:gd name="T18" fmla="*/ 26 w 32"/>
                  <a:gd name="T19" fmla="*/ 34 h 49"/>
                  <a:gd name="T20" fmla="*/ 25 w 32"/>
                  <a:gd name="T21" fmla="*/ 36 h 49"/>
                  <a:gd name="T22" fmla="*/ 14 w 32"/>
                  <a:gd name="T23" fmla="*/ 48 h 49"/>
                  <a:gd name="T24" fmla="*/ 11 w 32"/>
                  <a:gd name="T25" fmla="*/ 49 h 49"/>
                  <a:gd name="T26" fmla="*/ 24 w 32"/>
                  <a:gd name="T27" fmla="*/ 8 h 49"/>
                  <a:gd name="T28" fmla="*/ 8 w 32"/>
                  <a:gd name="T29" fmla="*/ 28 h 49"/>
                  <a:gd name="T30" fmla="*/ 11 w 32"/>
                  <a:gd name="T31" fmla="*/ 39 h 49"/>
                  <a:gd name="T32" fmla="*/ 17 w 32"/>
                  <a:gd name="T33" fmla="*/ 33 h 49"/>
                  <a:gd name="T34" fmla="*/ 16 w 32"/>
                  <a:gd name="T35" fmla="*/ 28 h 49"/>
                  <a:gd name="T36" fmla="*/ 24 w 32"/>
                  <a:gd name="T37" fmla="*/ 17 h 49"/>
                  <a:gd name="T38" fmla="*/ 24 w 32"/>
                  <a:gd name="T3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9">
                    <a:moveTo>
                      <a:pt x="11" y="49"/>
                    </a:moveTo>
                    <a:cubicBezTo>
                      <a:pt x="10" y="49"/>
                      <a:pt x="9" y="49"/>
                      <a:pt x="8" y="48"/>
                    </a:cubicBezTo>
                    <a:cubicBezTo>
                      <a:pt x="3" y="43"/>
                      <a:pt x="0" y="35"/>
                      <a:pt x="0" y="28"/>
                    </a:cubicBezTo>
                    <a:cubicBezTo>
                      <a:pt x="0" y="13"/>
                      <a:pt x="13" y="0"/>
                      <a:pt x="28" y="0"/>
                    </a:cubicBezTo>
                    <a:cubicBezTo>
                      <a:pt x="30" y="0"/>
                      <a:pt x="32" y="2"/>
                      <a:pt x="32" y="4"/>
                    </a:cubicBezTo>
                    <a:cubicBezTo>
                      <a:pt x="32" y="20"/>
                      <a:pt x="32" y="20"/>
                      <a:pt x="32" y="20"/>
                    </a:cubicBezTo>
                    <a:cubicBezTo>
                      <a:pt x="32" y="22"/>
                      <a:pt x="30" y="24"/>
                      <a:pt x="28" y="24"/>
                    </a:cubicBezTo>
                    <a:cubicBezTo>
                      <a:pt x="26" y="24"/>
                      <a:pt x="24" y="26"/>
                      <a:pt x="24" y="28"/>
                    </a:cubicBezTo>
                    <a:cubicBezTo>
                      <a:pt x="24" y="29"/>
                      <a:pt x="24" y="30"/>
                      <a:pt x="25" y="31"/>
                    </a:cubicBezTo>
                    <a:cubicBezTo>
                      <a:pt x="26" y="32"/>
                      <a:pt x="26" y="33"/>
                      <a:pt x="26" y="34"/>
                    </a:cubicBezTo>
                    <a:cubicBezTo>
                      <a:pt x="26" y="35"/>
                      <a:pt x="26" y="36"/>
                      <a:pt x="25" y="36"/>
                    </a:cubicBezTo>
                    <a:cubicBezTo>
                      <a:pt x="14" y="48"/>
                      <a:pt x="14" y="48"/>
                      <a:pt x="14" y="48"/>
                    </a:cubicBezTo>
                    <a:cubicBezTo>
                      <a:pt x="13" y="49"/>
                      <a:pt x="12" y="49"/>
                      <a:pt x="11" y="49"/>
                    </a:cubicBezTo>
                    <a:close/>
                    <a:moveTo>
                      <a:pt x="24" y="8"/>
                    </a:moveTo>
                    <a:cubicBezTo>
                      <a:pt x="15" y="10"/>
                      <a:pt x="8" y="18"/>
                      <a:pt x="8" y="28"/>
                    </a:cubicBezTo>
                    <a:cubicBezTo>
                      <a:pt x="8" y="32"/>
                      <a:pt x="9" y="36"/>
                      <a:pt x="11" y="39"/>
                    </a:cubicBezTo>
                    <a:cubicBezTo>
                      <a:pt x="17" y="33"/>
                      <a:pt x="17" y="33"/>
                      <a:pt x="17" y="33"/>
                    </a:cubicBezTo>
                    <a:cubicBezTo>
                      <a:pt x="16" y="32"/>
                      <a:pt x="16" y="30"/>
                      <a:pt x="16" y="28"/>
                    </a:cubicBezTo>
                    <a:cubicBezTo>
                      <a:pt x="16" y="23"/>
                      <a:pt x="19" y="18"/>
                      <a:pt x="24" y="17"/>
                    </a:cubicBezTo>
                    <a:lnTo>
                      <a:pt x="24" y="8"/>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5" name="Freeform 12">
                <a:extLst>
                  <a:ext uri="{FF2B5EF4-FFF2-40B4-BE49-F238E27FC236}">
                    <a16:creationId xmlns:a16="http://schemas.microsoft.com/office/drawing/2014/main" id="{A4440CC2-FDE1-E46C-2F8D-B6ACC99D18A8}"/>
                  </a:ext>
                </a:extLst>
              </p:cNvPr>
              <p:cNvSpPr>
                <a:spLocks noEditPoints="1"/>
              </p:cNvSpPr>
              <p:nvPr/>
            </p:nvSpPr>
            <p:spPr bwMode="auto">
              <a:xfrm>
                <a:off x="1013" y="1578"/>
                <a:ext cx="59" cy="91"/>
              </a:xfrm>
              <a:custGeom>
                <a:avLst/>
                <a:gdLst>
                  <a:gd name="T0" fmla="*/ 21 w 32"/>
                  <a:gd name="T1" fmla="*/ 49 h 49"/>
                  <a:gd name="T2" fmla="*/ 18 w 32"/>
                  <a:gd name="T3" fmla="*/ 48 h 49"/>
                  <a:gd name="T4" fmla="*/ 7 w 32"/>
                  <a:gd name="T5" fmla="*/ 36 h 49"/>
                  <a:gd name="T6" fmla="*/ 7 w 32"/>
                  <a:gd name="T7" fmla="*/ 31 h 49"/>
                  <a:gd name="T8" fmla="*/ 8 w 32"/>
                  <a:gd name="T9" fmla="*/ 28 h 49"/>
                  <a:gd name="T10" fmla="*/ 4 w 32"/>
                  <a:gd name="T11" fmla="*/ 24 h 49"/>
                  <a:gd name="T12" fmla="*/ 0 w 32"/>
                  <a:gd name="T13" fmla="*/ 20 h 49"/>
                  <a:gd name="T14" fmla="*/ 0 w 32"/>
                  <a:gd name="T15" fmla="*/ 4 h 49"/>
                  <a:gd name="T16" fmla="*/ 4 w 32"/>
                  <a:gd name="T17" fmla="*/ 0 h 49"/>
                  <a:gd name="T18" fmla="*/ 32 w 32"/>
                  <a:gd name="T19" fmla="*/ 28 h 49"/>
                  <a:gd name="T20" fmla="*/ 24 w 32"/>
                  <a:gd name="T21" fmla="*/ 48 h 49"/>
                  <a:gd name="T22" fmla="*/ 21 w 32"/>
                  <a:gd name="T23" fmla="*/ 49 h 49"/>
                  <a:gd name="T24" fmla="*/ 15 w 32"/>
                  <a:gd name="T25" fmla="*/ 33 h 49"/>
                  <a:gd name="T26" fmla="*/ 21 w 32"/>
                  <a:gd name="T27" fmla="*/ 39 h 49"/>
                  <a:gd name="T28" fmla="*/ 24 w 32"/>
                  <a:gd name="T29" fmla="*/ 28 h 49"/>
                  <a:gd name="T30" fmla="*/ 8 w 32"/>
                  <a:gd name="T31" fmla="*/ 8 h 49"/>
                  <a:gd name="T32" fmla="*/ 8 w 32"/>
                  <a:gd name="T33" fmla="*/ 17 h 49"/>
                  <a:gd name="T34" fmla="*/ 16 w 32"/>
                  <a:gd name="T35" fmla="*/ 28 h 49"/>
                  <a:gd name="T36" fmla="*/ 15 w 32"/>
                  <a:gd name="T37" fmla="*/ 3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9">
                    <a:moveTo>
                      <a:pt x="21" y="49"/>
                    </a:moveTo>
                    <a:cubicBezTo>
                      <a:pt x="20" y="49"/>
                      <a:pt x="19" y="49"/>
                      <a:pt x="18" y="48"/>
                    </a:cubicBezTo>
                    <a:cubicBezTo>
                      <a:pt x="7" y="36"/>
                      <a:pt x="7" y="36"/>
                      <a:pt x="7" y="36"/>
                    </a:cubicBezTo>
                    <a:cubicBezTo>
                      <a:pt x="5" y="35"/>
                      <a:pt x="5" y="32"/>
                      <a:pt x="7" y="31"/>
                    </a:cubicBezTo>
                    <a:cubicBezTo>
                      <a:pt x="8" y="30"/>
                      <a:pt x="8" y="29"/>
                      <a:pt x="8" y="28"/>
                    </a:cubicBezTo>
                    <a:cubicBezTo>
                      <a:pt x="8" y="26"/>
                      <a:pt x="6" y="24"/>
                      <a:pt x="4" y="24"/>
                    </a:cubicBezTo>
                    <a:cubicBezTo>
                      <a:pt x="2" y="24"/>
                      <a:pt x="0" y="22"/>
                      <a:pt x="0" y="20"/>
                    </a:cubicBezTo>
                    <a:cubicBezTo>
                      <a:pt x="0" y="4"/>
                      <a:pt x="0" y="4"/>
                      <a:pt x="0" y="4"/>
                    </a:cubicBezTo>
                    <a:cubicBezTo>
                      <a:pt x="0" y="2"/>
                      <a:pt x="2" y="0"/>
                      <a:pt x="4" y="0"/>
                    </a:cubicBezTo>
                    <a:cubicBezTo>
                      <a:pt x="19" y="0"/>
                      <a:pt x="32" y="13"/>
                      <a:pt x="32" y="28"/>
                    </a:cubicBezTo>
                    <a:cubicBezTo>
                      <a:pt x="32" y="35"/>
                      <a:pt x="29" y="43"/>
                      <a:pt x="24" y="48"/>
                    </a:cubicBezTo>
                    <a:cubicBezTo>
                      <a:pt x="23" y="49"/>
                      <a:pt x="22" y="49"/>
                      <a:pt x="21" y="49"/>
                    </a:cubicBezTo>
                    <a:close/>
                    <a:moveTo>
                      <a:pt x="15" y="33"/>
                    </a:moveTo>
                    <a:cubicBezTo>
                      <a:pt x="21" y="39"/>
                      <a:pt x="21" y="39"/>
                      <a:pt x="21" y="39"/>
                    </a:cubicBezTo>
                    <a:cubicBezTo>
                      <a:pt x="23" y="36"/>
                      <a:pt x="24" y="32"/>
                      <a:pt x="24" y="28"/>
                    </a:cubicBezTo>
                    <a:cubicBezTo>
                      <a:pt x="24" y="18"/>
                      <a:pt x="17" y="10"/>
                      <a:pt x="8" y="8"/>
                    </a:cubicBezTo>
                    <a:cubicBezTo>
                      <a:pt x="8" y="17"/>
                      <a:pt x="8" y="17"/>
                      <a:pt x="8" y="17"/>
                    </a:cubicBezTo>
                    <a:cubicBezTo>
                      <a:pt x="13" y="18"/>
                      <a:pt x="16" y="23"/>
                      <a:pt x="16" y="28"/>
                    </a:cubicBezTo>
                    <a:cubicBezTo>
                      <a:pt x="16" y="30"/>
                      <a:pt x="16" y="32"/>
                      <a:pt x="15" y="33"/>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6" name="Freeform 13">
                <a:extLst>
                  <a:ext uri="{FF2B5EF4-FFF2-40B4-BE49-F238E27FC236}">
                    <a16:creationId xmlns:a16="http://schemas.microsoft.com/office/drawing/2014/main" id="{C8A19495-EFEF-7608-B183-123B92CE03F8}"/>
                  </a:ext>
                </a:extLst>
              </p:cNvPr>
              <p:cNvSpPr>
                <a:spLocks noEditPoints="1"/>
              </p:cNvSpPr>
              <p:nvPr/>
            </p:nvSpPr>
            <p:spPr bwMode="auto">
              <a:xfrm>
                <a:off x="998" y="1608"/>
                <a:ext cx="44" cy="44"/>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7" name="Rectangle 14">
                <a:extLst>
                  <a:ext uri="{FF2B5EF4-FFF2-40B4-BE49-F238E27FC236}">
                    <a16:creationId xmlns:a16="http://schemas.microsoft.com/office/drawing/2014/main" id="{6DD4E4C4-1001-3792-049E-1475A6DC2234}"/>
                  </a:ext>
                </a:extLst>
              </p:cNvPr>
              <p:cNvSpPr>
                <a:spLocks noChangeArrowheads="1"/>
              </p:cNvSpPr>
              <p:nvPr/>
            </p:nvSpPr>
            <p:spPr bwMode="auto">
              <a:xfrm>
                <a:off x="969" y="1490"/>
                <a:ext cx="125" cy="1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8" name="Rectangle 15">
                <a:extLst>
                  <a:ext uri="{FF2B5EF4-FFF2-40B4-BE49-F238E27FC236}">
                    <a16:creationId xmlns:a16="http://schemas.microsoft.com/office/drawing/2014/main" id="{2FC78760-A50B-B6AB-7705-67E63E852A48}"/>
                  </a:ext>
                </a:extLst>
              </p:cNvPr>
              <p:cNvSpPr>
                <a:spLocks noChangeArrowheads="1"/>
              </p:cNvSpPr>
              <p:nvPr/>
            </p:nvSpPr>
            <p:spPr bwMode="auto">
              <a:xfrm>
                <a:off x="969" y="1520"/>
                <a:ext cx="221" cy="14"/>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79" name="Freeform 16">
                <a:extLst>
                  <a:ext uri="{FF2B5EF4-FFF2-40B4-BE49-F238E27FC236}">
                    <a16:creationId xmlns:a16="http://schemas.microsoft.com/office/drawing/2014/main" id="{83A0C02A-BD23-CF8B-09FB-73476BFB0745}"/>
                  </a:ext>
                </a:extLst>
              </p:cNvPr>
              <p:cNvSpPr>
                <a:spLocks noEditPoints="1"/>
              </p:cNvSpPr>
              <p:nvPr/>
            </p:nvSpPr>
            <p:spPr bwMode="auto">
              <a:xfrm>
                <a:off x="1131" y="1586"/>
                <a:ext cx="59" cy="250"/>
              </a:xfrm>
              <a:custGeom>
                <a:avLst/>
                <a:gdLst>
                  <a:gd name="T0" fmla="*/ 16 w 32"/>
                  <a:gd name="T1" fmla="*/ 136 h 136"/>
                  <a:gd name="T2" fmla="*/ 13 w 32"/>
                  <a:gd name="T3" fmla="*/ 134 h 136"/>
                  <a:gd name="T4" fmla="*/ 1 w 32"/>
                  <a:gd name="T5" fmla="*/ 118 h 136"/>
                  <a:gd name="T6" fmla="*/ 0 w 32"/>
                  <a:gd name="T7" fmla="*/ 116 h 136"/>
                  <a:gd name="T8" fmla="*/ 0 w 32"/>
                  <a:gd name="T9" fmla="*/ 4 h 136"/>
                  <a:gd name="T10" fmla="*/ 4 w 32"/>
                  <a:gd name="T11" fmla="*/ 0 h 136"/>
                  <a:gd name="T12" fmla="*/ 28 w 32"/>
                  <a:gd name="T13" fmla="*/ 0 h 136"/>
                  <a:gd name="T14" fmla="*/ 32 w 32"/>
                  <a:gd name="T15" fmla="*/ 4 h 136"/>
                  <a:gd name="T16" fmla="*/ 32 w 32"/>
                  <a:gd name="T17" fmla="*/ 116 h 136"/>
                  <a:gd name="T18" fmla="*/ 31 w 32"/>
                  <a:gd name="T19" fmla="*/ 118 h 136"/>
                  <a:gd name="T20" fmla="*/ 19 w 32"/>
                  <a:gd name="T21" fmla="*/ 134 h 136"/>
                  <a:gd name="T22" fmla="*/ 16 w 32"/>
                  <a:gd name="T23" fmla="*/ 136 h 136"/>
                  <a:gd name="T24" fmla="*/ 8 w 32"/>
                  <a:gd name="T25" fmla="*/ 115 h 136"/>
                  <a:gd name="T26" fmla="*/ 16 w 32"/>
                  <a:gd name="T27" fmla="*/ 125 h 136"/>
                  <a:gd name="T28" fmla="*/ 24 w 32"/>
                  <a:gd name="T29" fmla="*/ 115 h 136"/>
                  <a:gd name="T30" fmla="*/ 24 w 32"/>
                  <a:gd name="T31" fmla="*/ 8 h 136"/>
                  <a:gd name="T32" fmla="*/ 8 w 32"/>
                  <a:gd name="T33" fmla="*/ 8 h 136"/>
                  <a:gd name="T34" fmla="*/ 8 w 32"/>
                  <a:gd name="T35" fmla="*/ 11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136">
                    <a:moveTo>
                      <a:pt x="16" y="136"/>
                    </a:moveTo>
                    <a:cubicBezTo>
                      <a:pt x="15" y="136"/>
                      <a:pt x="14" y="135"/>
                      <a:pt x="13" y="134"/>
                    </a:cubicBezTo>
                    <a:cubicBezTo>
                      <a:pt x="1" y="118"/>
                      <a:pt x="1" y="118"/>
                      <a:pt x="1" y="118"/>
                    </a:cubicBezTo>
                    <a:cubicBezTo>
                      <a:pt x="0" y="118"/>
                      <a:pt x="0" y="117"/>
                      <a:pt x="0" y="116"/>
                    </a:cubicBezTo>
                    <a:cubicBezTo>
                      <a:pt x="0" y="4"/>
                      <a:pt x="0" y="4"/>
                      <a:pt x="0" y="4"/>
                    </a:cubicBezTo>
                    <a:cubicBezTo>
                      <a:pt x="0" y="2"/>
                      <a:pt x="2" y="0"/>
                      <a:pt x="4" y="0"/>
                    </a:cubicBezTo>
                    <a:cubicBezTo>
                      <a:pt x="28" y="0"/>
                      <a:pt x="28" y="0"/>
                      <a:pt x="28" y="0"/>
                    </a:cubicBezTo>
                    <a:cubicBezTo>
                      <a:pt x="30" y="0"/>
                      <a:pt x="32" y="2"/>
                      <a:pt x="32" y="4"/>
                    </a:cubicBezTo>
                    <a:cubicBezTo>
                      <a:pt x="32" y="116"/>
                      <a:pt x="32" y="116"/>
                      <a:pt x="32" y="116"/>
                    </a:cubicBezTo>
                    <a:cubicBezTo>
                      <a:pt x="32" y="117"/>
                      <a:pt x="32" y="118"/>
                      <a:pt x="31" y="118"/>
                    </a:cubicBezTo>
                    <a:cubicBezTo>
                      <a:pt x="19" y="134"/>
                      <a:pt x="19" y="134"/>
                      <a:pt x="19" y="134"/>
                    </a:cubicBezTo>
                    <a:cubicBezTo>
                      <a:pt x="18" y="135"/>
                      <a:pt x="17" y="136"/>
                      <a:pt x="16" y="136"/>
                    </a:cubicBezTo>
                    <a:close/>
                    <a:moveTo>
                      <a:pt x="8" y="115"/>
                    </a:moveTo>
                    <a:cubicBezTo>
                      <a:pt x="16" y="125"/>
                      <a:pt x="16" y="125"/>
                      <a:pt x="16" y="125"/>
                    </a:cubicBezTo>
                    <a:cubicBezTo>
                      <a:pt x="24" y="115"/>
                      <a:pt x="24" y="115"/>
                      <a:pt x="24" y="115"/>
                    </a:cubicBezTo>
                    <a:cubicBezTo>
                      <a:pt x="24" y="8"/>
                      <a:pt x="24" y="8"/>
                      <a:pt x="24" y="8"/>
                    </a:cubicBezTo>
                    <a:cubicBezTo>
                      <a:pt x="8" y="8"/>
                      <a:pt x="8" y="8"/>
                      <a:pt x="8" y="8"/>
                    </a:cubicBezTo>
                    <a:lnTo>
                      <a:pt x="8" y="11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80" name="Rectangle 17">
                <a:extLst>
                  <a:ext uri="{FF2B5EF4-FFF2-40B4-BE49-F238E27FC236}">
                    <a16:creationId xmlns:a16="http://schemas.microsoft.com/office/drawing/2014/main" id="{CF5B30AF-3594-0F49-D562-1A5D41D77A8F}"/>
                  </a:ext>
                </a:extLst>
              </p:cNvPr>
              <p:cNvSpPr>
                <a:spLocks noChangeArrowheads="1"/>
              </p:cNvSpPr>
              <p:nvPr/>
            </p:nvSpPr>
            <p:spPr bwMode="auto">
              <a:xfrm>
                <a:off x="1138" y="1623"/>
                <a:ext cx="45" cy="14"/>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a:p>
            </p:txBody>
          </p:sp>
          <p:sp>
            <p:nvSpPr>
              <p:cNvPr id="81" name="Rectangle 18">
                <a:extLst>
                  <a:ext uri="{FF2B5EF4-FFF2-40B4-BE49-F238E27FC236}">
                    <a16:creationId xmlns:a16="http://schemas.microsoft.com/office/drawing/2014/main" id="{199BF973-462F-8EDA-E027-E4EDB602FFE5}"/>
                  </a:ext>
                </a:extLst>
              </p:cNvPr>
              <p:cNvSpPr>
                <a:spLocks noChangeArrowheads="1"/>
              </p:cNvSpPr>
              <p:nvPr/>
            </p:nvSpPr>
            <p:spPr bwMode="auto">
              <a:xfrm>
                <a:off x="1138" y="1784"/>
                <a:ext cx="45" cy="15"/>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0682" tIns="40341" rIns="80682" bIns="40341"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F5C265DB-FD83-0171-9410-C7FA87E4D25A}"/>
                </a:ext>
              </a:extLst>
            </p:cNvPr>
            <p:cNvGrpSpPr/>
            <p:nvPr/>
          </p:nvGrpSpPr>
          <p:grpSpPr>
            <a:xfrm>
              <a:off x="8574778" y="3434095"/>
              <a:ext cx="769392" cy="698054"/>
              <a:chOff x="8612453" y="3054125"/>
              <a:chExt cx="786354" cy="687453"/>
            </a:xfrm>
            <a:solidFill>
              <a:schemeClr val="tx1">
                <a:lumMod val="65000"/>
                <a:lumOff val="35000"/>
              </a:schemeClr>
            </a:solidFill>
          </p:grpSpPr>
          <p:sp>
            <p:nvSpPr>
              <p:cNvPr id="62" name="Freeform 27">
                <a:extLst>
                  <a:ext uri="{FF2B5EF4-FFF2-40B4-BE49-F238E27FC236}">
                    <a16:creationId xmlns:a16="http://schemas.microsoft.com/office/drawing/2014/main" id="{9543E06F-4E66-6CFE-57C9-52A05C3F8BDC}"/>
                  </a:ext>
                </a:extLst>
              </p:cNvPr>
              <p:cNvSpPr>
                <a:spLocks/>
              </p:cNvSpPr>
              <p:nvPr/>
            </p:nvSpPr>
            <p:spPr bwMode="auto">
              <a:xfrm>
                <a:off x="9005630" y="3222973"/>
                <a:ext cx="137491" cy="349757"/>
              </a:xfrm>
              <a:custGeom>
                <a:avLst/>
                <a:gdLst>
                  <a:gd name="T0" fmla="*/ 42 w 85"/>
                  <a:gd name="T1" fmla="*/ 0 h 217"/>
                  <a:gd name="T2" fmla="*/ 0 w 85"/>
                  <a:gd name="T3" fmla="*/ 83 h 217"/>
                  <a:gd name="T4" fmla="*/ 34 w 85"/>
                  <a:gd name="T5" fmla="*/ 83 h 217"/>
                  <a:gd name="T6" fmla="*/ 42 w 85"/>
                  <a:gd name="T7" fmla="*/ 76 h 217"/>
                  <a:gd name="T8" fmla="*/ 55 w 85"/>
                  <a:gd name="T9" fmla="*/ 109 h 217"/>
                  <a:gd name="T10" fmla="*/ 42 w 85"/>
                  <a:gd name="T11" fmla="*/ 141 h 217"/>
                  <a:gd name="T12" fmla="*/ 34 w 85"/>
                  <a:gd name="T13" fmla="*/ 134 h 217"/>
                  <a:gd name="T14" fmla="*/ 0 w 85"/>
                  <a:gd name="T15" fmla="*/ 134 h 217"/>
                  <a:gd name="T16" fmla="*/ 42 w 85"/>
                  <a:gd name="T17" fmla="*/ 217 h 217"/>
                  <a:gd name="T18" fmla="*/ 85 w 85"/>
                  <a:gd name="T19" fmla="*/ 109 h 217"/>
                  <a:gd name="T20" fmla="*/ 42 w 85"/>
                  <a:gd name="T2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217">
                    <a:moveTo>
                      <a:pt x="42" y="0"/>
                    </a:moveTo>
                    <a:cubicBezTo>
                      <a:pt x="21" y="0"/>
                      <a:pt x="4" y="35"/>
                      <a:pt x="0" y="83"/>
                    </a:cubicBezTo>
                    <a:cubicBezTo>
                      <a:pt x="34" y="83"/>
                      <a:pt x="34" y="83"/>
                      <a:pt x="34" y="83"/>
                    </a:cubicBezTo>
                    <a:cubicBezTo>
                      <a:pt x="36" y="79"/>
                      <a:pt x="39" y="76"/>
                      <a:pt x="42" y="76"/>
                    </a:cubicBezTo>
                    <a:cubicBezTo>
                      <a:pt x="49" y="76"/>
                      <a:pt x="55" y="91"/>
                      <a:pt x="55" y="109"/>
                    </a:cubicBezTo>
                    <a:cubicBezTo>
                      <a:pt x="55" y="126"/>
                      <a:pt x="49" y="141"/>
                      <a:pt x="42" y="141"/>
                    </a:cubicBezTo>
                    <a:cubicBezTo>
                      <a:pt x="39" y="141"/>
                      <a:pt x="36" y="138"/>
                      <a:pt x="34" y="134"/>
                    </a:cubicBezTo>
                    <a:cubicBezTo>
                      <a:pt x="0" y="134"/>
                      <a:pt x="0" y="134"/>
                      <a:pt x="0" y="134"/>
                    </a:cubicBezTo>
                    <a:cubicBezTo>
                      <a:pt x="4" y="182"/>
                      <a:pt x="21" y="217"/>
                      <a:pt x="42" y="217"/>
                    </a:cubicBezTo>
                    <a:cubicBezTo>
                      <a:pt x="66" y="217"/>
                      <a:pt x="85" y="168"/>
                      <a:pt x="85" y="109"/>
                    </a:cubicBezTo>
                    <a:cubicBezTo>
                      <a:pt x="85" y="49"/>
                      <a:pt x="66" y="0"/>
                      <a:pt x="42" y="0"/>
                    </a:cubicBezTo>
                    <a:close/>
                  </a:path>
                </a:pathLst>
              </a:custGeom>
              <a:solidFill>
                <a:schemeClr val="tx2"/>
              </a:solidFill>
              <a:ln>
                <a:noFill/>
              </a:ln>
            </p:spPr>
            <p:txBody>
              <a:bodyPr vert="horz" wrap="square" lIns="80682" tIns="40341" rIns="80682" bIns="40341" numCol="1" anchor="t" anchorCtr="0" compatLnSpc="1">
                <a:prstTxWarp prst="textNoShape">
                  <a:avLst/>
                </a:prstTxWarp>
              </a:bodyPr>
              <a:lstStyle/>
              <a:p>
                <a:endParaRPr lang="en-US"/>
              </a:p>
            </p:txBody>
          </p:sp>
          <p:sp>
            <p:nvSpPr>
              <p:cNvPr id="63" name="Freeform 28">
                <a:extLst>
                  <a:ext uri="{FF2B5EF4-FFF2-40B4-BE49-F238E27FC236}">
                    <a16:creationId xmlns:a16="http://schemas.microsoft.com/office/drawing/2014/main" id="{AF22752B-2783-1718-2DF7-19094900DED9}"/>
                  </a:ext>
                </a:extLst>
              </p:cNvPr>
              <p:cNvSpPr>
                <a:spLocks/>
              </p:cNvSpPr>
              <p:nvPr/>
            </p:nvSpPr>
            <p:spPr bwMode="auto">
              <a:xfrm>
                <a:off x="9184127" y="3379761"/>
                <a:ext cx="212267" cy="36182"/>
              </a:xfrm>
              <a:custGeom>
                <a:avLst/>
                <a:gdLst>
                  <a:gd name="T0" fmla="*/ 121 w 132"/>
                  <a:gd name="T1" fmla="*/ 23 h 23"/>
                  <a:gd name="T2" fmla="*/ 12 w 132"/>
                  <a:gd name="T3" fmla="*/ 23 h 23"/>
                  <a:gd name="T4" fmla="*/ 0 w 132"/>
                  <a:gd name="T5" fmla="*/ 12 h 23"/>
                  <a:gd name="T6" fmla="*/ 12 w 132"/>
                  <a:gd name="T7" fmla="*/ 0 h 23"/>
                  <a:gd name="T8" fmla="*/ 121 w 132"/>
                  <a:gd name="T9" fmla="*/ 0 h 23"/>
                  <a:gd name="T10" fmla="*/ 132 w 132"/>
                  <a:gd name="T11" fmla="*/ 12 h 23"/>
                  <a:gd name="T12" fmla="*/ 121 w 13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32" h="23">
                    <a:moveTo>
                      <a:pt x="121" y="23"/>
                    </a:moveTo>
                    <a:cubicBezTo>
                      <a:pt x="12" y="23"/>
                      <a:pt x="12" y="23"/>
                      <a:pt x="12" y="23"/>
                    </a:cubicBezTo>
                    <a:cubicBezTo>
                      <a:pt x="5" y="23"/>
                      <a:pt x="0" y="18"/>
                      <a:pt x="0" y="12"/>
                    </a:cubicBezTo>
                    <a:cubicBezTo>
                      <a:pt x="0" y="5"/>
                      <a:pt x="5" y="0"/>
                      <a:pt x="12" y="0"/>
                    </a:cubicBezTo>
                    <a:cubicBezTo>
                      <a:pt x="121" y="0"/>
                      <a:pt x="121" y="0"/>
                      <a:pt x="121" y="0"/>
                    </a:cubicBezTo>
                    <a:cubicBezTo>
                      <a:pt x="127" y="0"/>
                      <a:pt x="132" y="5"/>
                      <a:pt x="132" y="12"/>
                    </a:cubicBezTo>
                    <a:cubicBezTo>
                      <a:pt x="132" y="18"/>
                      <a:pt x="127" y="23"/>
                      <a:pt x="121" y="23"/>
                    </a:cubicBezTo>
                    <a:close/>
                  </a:path>
                </a:pathLst>
              </a:custGeom>
              <a:solidFill>
                <a:schemeClr val="tx2"/>
              </a:solidFill>
              <a:ln>
                <a:noFill/>
              </a:ln>
            </p:spPr>
            <p:txBody>
              <a:bodyPr vert="horz" wrap="square" lIns="80682" tIns="40341" rIns="80682" bIns="40341" numCol="1" anchor="t" anchorCtr="0" compatLnSpc="1">
                <a:prstTxWarp prst="textNoShape">
                  <a:avLst/>
                </a:prstTxWarp>
              </a:bodyPr>
              <a:lstStyle/>
              <a:p>
                <a:endParaRPr lang="en-US"/>
              </a:p>
            </p:txBody>
          </p:sp>
          <p:sp>
            <p:nvSpPr>
              <p:cNvPr id="64" name="Freeform 29">
                <a:extLst>
                  <a:ext uri="{FF2B5EF4-FFF2-40B4-BE49-F238E27FC236}">
                    <a16:creationId xmlns:a16="http://schemas.microsoft.com/office/drawing/2014/main" id="{AFEB1173-9E53-B605-6AF1-D5C7DCB1C276}"/>
                  </a:ext>
                </a:extLst>
              </p:cNvPr>
              <p:cNvSpPr>
                <a:spLocks/>
              </p:cNvSpPr>
              <p:nvPr/>
            </p:nvSpPr>
            <p:spPr bwMode="auto">
              <a:xfrm>
                <a:off x="9311970" y="3329106"/>
                <a:ext cx="86837" cy="135079"/>
              </a:xfrm>
              <a:custGeom>
                <a:avLst/>
                <a:gdLst>
                  <a:gd name="T0" fmla="*/ 12 w 54"/>
                  <a:gd name="T1" fmla="*/ 83 h 83"/>
                  <a:gd name="T2" fmla="*/ 4 w 54"/>
                  <a:gd name="T3" fmla="*/ 80 h 83"/>
                  <a:gd name="T4" fmla="*/ 4 w 54"/>
                  <a:gd name="T5" fmla="*/ 64 h 83"/>
                  <a:gd name="T6" fmla="*/ 25 w 54"/>
                  <a:gd name="T7" fmla="*/ 43 h 83"/>
                  <a:gd name="T8" fmla="*/ 4 w 54"/>
                  <a:gd name="T9" fmla="*/ 21 h 83"/>
                  <a:gd name="T10" fmla="*/ 4 w 54"/>
                  <a:gd name="T11" fmla="*/ 5 h 83"/>
                  <a:gd name="T12" fmla="*/ 21 w 54"/>
                  <a:gd name="T13" fmla="*/ 5 h 83"/>
                  <a:gd name="T14" fmla="*/ 50 w 54"/>
                  <a:gd name="T15" fmla="*/ 34 h 83"/>
                  <a:gd name="T16" fmla="*/ 50 w 54"/>
                  <a:gd name="T17" fmla="*/ 51 h 83"/>
                  <a:gd name="T18" fmla="*/ 21 w 54"/>
                  <a:gd name="T19" fmla="*/ 80 h 83"/>
                  <a:gd name="T20" fmla="*/ 12 w 54"/>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83">
                    <a:moveTo>
                      <a:pt x="12" y="83"/>
                    </a:moveTo>
                    <a:cubicBezTo>
                      <a:pt x="10" y="83"/>
                      <a:pt x="7" y="82"/>
                      <a:pt x="4" y="80"/>
                    </a:cubicBezTo>
                    <a:cubicBezTo>
                      <a:pt x="0" y="75"/>
                      <a:pt x="0" y="68"/>
                      <a:pt x="4" y="64"/>
                    </a:cubicBezTo>
                    <a:cubicBezTo>
                      <a:pt x="25" y="43"/>
                      <a:pt x="25" y="43"/>
                      <a:pt x="25" y="43"/>
                    </a:cubicBezTo>
                    <a:cubicBezTo>
                      <a:pt x="4" y="21"/>
                      <a:pt x="4" y="21"/>
                      <a:pt x="4" y="21"/>
                    </a:cubicBezTo>
                    <a:cubicBezTo>
                      <a:pt x="0" y="17"/>
                      <a:pt x="0" y="10"/>
                      <a:pt x="4" y="5"/>
                    </a:cubicBezTo>
                    <a:cubicBezTo>
                      <a:pt x="9" y="0"/>
                      <a:pt x="16" y="0"/>
                      <a:pt x="21" y="5"/>
                    </a:cubicBezTo>
                    <a:cubicBezTo>
                      <a:pt x="50" y="34"/>
                      <a:pt x="50" y="34"/>
                      <a:pt x="50" y="34"/>
                    </a:cubicBezTo>
                    <a:cubicBezTo>
                      <a:pt x="54" y="39"/>
                      <a:pt x="54" y="46"/>
                      <a:pt x="50" y="51"/>
                    </a:cubicBezTo>
                    <a:cubicBezTo>
                      <a:pt x="21" y="80"/>
                      <a:pt x="21" y="80"/>
                      <a:pt x="21" y="80"/>
                    </a:cubicBezTo>
                    <a:cubicBezTo>
                      <a:pt x="18" y="82"/>
                      <a:pt x="15" y="83"/>
                      <a:pt x="12" y="83"/>
                    </a:cubicBezTo>
                    <a:close/>
                  </a:path>
                </a:pathLst>
              </a:custGeom>
              <a:solidFill>
                <a:schemeClr val="tx2"/>
              </a:solidFill>
              <a:ln>
                <a:noFill/>
              </a:ln>
            </p:spPr>
            <p:txBody>
              <a:bodyPr vert="horz" wrap="square" lIns="80682" tIns="40341" rIns="80682" bIns="40341" numCol="1" anchor="t" anchorCtr="0" compatLnSpc="1">
                <a:prstTxWarp prst="textNoShape">
                  <a:avLst/>
                </a:prstTxWarp>
              </a:bodyPr>
              <a:lstStyle/>
              <a:p>
                <a:endParaRPr lang="en-US"/>
              </a:p>
            </p:txBody>
          </p:sp>
          <p:sp>
            <p:nvSpPr>
              <p:cNvPr id="65" name="Freeform 30">
                <a:extLst>
                  <a:ext uri="{FF2B5EF4-FFF2-40B4-BE49-F238E27FC236}">
                    <a16:creationId xmlns:a16="http://schemas.microsoft.com/office/drawing/2014/main" id="{1B48BFFE-EC4E-F71B-E5D4-7C6EF1B0E2D5}"/>
                  </a:ext>
                </a:extLst>
              </p:cNvPr>
              <p:cNvSpPr>
                <a:spLocks noEditPoints="1"/>
              </p:cNvSpPr>
              <p:nvPr/>
            </p:nvSpPr>
            <p:spPr bwMode="auto">
              <a:xfrm>
                <a:off x="8612453" y="3326694"/>
                <a:ext cx="241213" cy="142315"/>
              </a:xfrm>
              <a:custGeom>
                <a:avLst/>
                <a:gdLst>
                  <a:gd name="T0" fmla="*/ 104 w 149"/>
                  <a:gd name="T1" fmla="*/ 89 h 89"/>
                  <a:gd name="T2" fmla="*/ 12 w 149"/>
                  <a:gd name="T3" fmla="*/ 89 h 89"/>
                  <a:gd name="T4" fmla="*/ 2 w 149"/>
                  <a:gd name="T5" fmla="*/ 81 h 89"/>
                  <a:gd name="T6" fmla="*/ 4 w 149"/>
                  <a:gd name="T7" fmla="*/ 69 h 89"/>
                  <a:gd name="T8" fmla="*/ 28 w 149"/>
                  <a:gd name="T9" fmla="*/ 45 h 89"/>
                  <a:gd name="T10" fmla="*/ 4 w 149"/>
                  <a:gd name="T11" fmla="*/ 20 h 89"/>
                  <a:gd name="T12" fmla="*/ 2 w 149"/>
                  <a:gd name="T13" fmla="*/ 8 h 89"/>
                  <a:gd name="T14" fmla="*/ 12 w 149"/>
                  <a:gd name="T15" fmla="*/ 0 h 89"/>
                  <a:gd name="T16" fmla="*/ 104 w 149"/>
                  <a:gd name="T17" fmla="*/ 0 h 89"/>
                  <a:gd name="T18" fmla="*/ 112 w 149"/>
                  <a:gd name="T19" fmla="*/ 4 h 89"/>
                  <a:gd name="T20" fmla="*/ 144 w 149"/>
                  <a:gd name="T21" fmla="*/ 36 h 89"/>
                  <a:gd name="T22" fmla="*/ 144 w 149"/>
                  <a:gd name="T23" fmla="*/ 53 h 89"/>
                  <a:gd name="T24" fmla="*/ 112 w 149"/>
                  <a:gd name="T25" fmla="*/ 85 h 89"/>
                  <a:gd name="T26" fmla="*/ 104 w 149"/>
                  <a:gd name="T27" fmla="*/ 89 h 89"/>
                  <a:gd name="T28" fmla="*/ 40 w 149"/>
                  <a:gd name="T29" fmla="*/ 65 h 89"/>
                  <a:gd name="T30" fmla="*/ 99 w 149"/>
                  <a:gd name="T31" fmla="*/ 65 h 89"/>
                  <a:gd name="T32" fmla="*/ 120 w 149"/>
                  <a:gd name="T33" fmla="*/ 45 h 89"/>
                  <a:gd name="T34" fmla="*/ 99 w 149"/>
                  <a:gd name="T35" fmla="*/ 24 h 89"/>
                  <a:gd name="T36" fmla="*/ 40 w 149"/>
                  <a:gd name="T37" fmla="*/ 24 h 89"/>
                  <a:gd name="T38" fmla="*/ 53 w 149"/>
                  <a:gd name="T39" fmla="*/ 36 h 89"/>
                  <a:gd name="T40" fmla="*/ 53 w 149"/>
                  <a:gd name="T41" fmla="*/ 53 h 89"/>
                  <a:gd name="T42" fmla="*/ 40 w 149"/>
                  <a:gd name="T43"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89">
                    <a:moveTo>
                      <a:pt x="104" y="89"/>
                    </a:moveTo>
                    <a:cubicBezTo>
                      <a:pt x="12" y="89"/>
                      <a:pt x="12" y="89"/>
                      <a:pt x="12" y="89"/>
                    </a:cubicBezTo>
                    <a:cubicBezTo>
                      <a:pt x="8" y="89"/>
                      <a:pt x="3" y="86"/>
                      <a:pt x="2" y="81"/>
                    </a:cubicBezTo>
                    <a:cubicBezTo>
                      <a:pt x="0" y="77"/>
                      <a:pt x="1" y="72"/>
                      <a:pt x="4" y="69"/>
                    </a:cubicBezTo>
                    <a:cubicBezTo>
                      <a:pt x="28" y="45"/>
                      <a:pt x="28" y="45"/>
                      <a:pt x="28" y="45"/>
                    </a:cubicBezTo>
                    <a:cubicBezTo>
                      <a:pt x="4" y="20"/>
                      <a:pt x="4" y="20"/>
                      <a:pt x="4" y="20"/>
                    </a:cubicBezTo>
                    <a:cubicBezTo>
                      <a:pt x="1" y="17"/>
                      <a:pt x="0" y="12"/>
                      <a:pt x="2" y="8"/>
                    </a:cubicBezTo>
                    <a:cubicBezTo>
                      <a:pt x="3" y="3"/>
                      <a:pt x="8" y="0"/>
                      <a:pt x="12" y="0"/>
                    </a:cubicBezTo>
                    <a:cubicBezTo>
                      <a:pt x="104" y="0"/>
                      <a:pt x="104" y="0"/>
                      <a:pt x="104" y="0"/>
                    </a:cubicBezTo>
                    <a:cubicBezTo>
                      <a:pt x="107" y="0"/>
                      <a:pt x="110" y="2"/>
                      <a:pt x="112" y="4"/>
                    </a:cubicBezTo>
                    <a:cubicBezTo>
                      <a:pt x="144" y="36"/>
                      <a:pt x="144" y="36"/>
                      <a:pt x="144" y="36"/>
                    </a:cubicBezTo>
                    <a:cubicBezTo>
                      <a:pt x="149" y="41"/>
                      <a:pt x="149" y="48"/>
                      <a:pt x="144" y="53"/>
                    </a:cubicBezTo>
                    <a:cubicBezTo>
                      <a:pt x="112" y="85"/>
                      <a:pt x="112" y="85"/>
                      <a:pt x="112" y="85"/>
                    </a:cubicBezTo>
                    <a:cubicBezTo>
                      <a:pt x="110" y="87"/>
                      <a:pt x="107" y="89"/>
                      <a:pt x="104" y="89"/>
                    </a:cubicBezTo>
                    <a:close/>
                    <a:moveTo>
                      <a:pt x="40" y="65"/>
                    </a:moveTo>
                    <a:cubicBezTo>
                      <a:pt x="99" y="65"/>
                      <a:pt x="99" y="65"/>
                      <a:pt x="99" y="65"/>
                    </a:cubicBezTo>
                    <a:cubicBezTo>
                      <a:pt x="120" y="45"/>
                      <a:pt x="120" y="45"/>
                      <a:pt x="120" y="45"/>
                    </a:cubicBezTo>
                    <a:cubicBezTo>
                      <a:pt x="99" y="24"/>
                      <a:pt x="99" y="24"/>
                      <a:pt x="99" y="24"/>
                    </a:cubicBezTo>
                    <a:cubicBezTo>
                      <a:pt x="40" y="24"/>
                      <a:pt x="40" y="24"/>
                      <a:pt x="40" y="24"/>
                    </a:cubicBezTo>
                    <a:cubicBezTo>
                      <a:pt x="53" y="36"/>
                      <a:pt x="53" y="36"/>
                      <a:pt x="53" y="36"/>
                    </a:cubicBezTo>
                    <a:cubicBezTo>
                      <a:pt x="57" y="41"/>
                      <a:pt x="57" y="48"/>
                      <a:pt x="53" y="53"/>
                    </a:cubicBezTo>
                    <a:lnTo>
                      <a:pt x="40" y="65"/>
                    </a:lnTo>
                    <a:close/>
                  </a:path>
                </a:pathLst>
              </a:custGeom>
              <a:solidFill>
                <a:schemeClr val="tx2"/>
              </a:solidFill>
              <a:ln>
                <a:noFill/>
              </a:ln>
            </p:spPr>
            <p:txBody>
              <a:bodyPr vert="horz" wrap="square" lIns="80682" tIns="40341" rIns="80682" bIns="40341" numCol="1" anchor="t" anchorCtr="0" compatLnSpc="1">
                <a:prstTxWarp prst="textNoShape">
                  <a:avLst/>
                </a:prstTxWarp>
              </a:bodyPr>
              <a:lstStyle/>
              <a:p>
                <a:endParaRPr lang="en-US"/>
              </a:p>
            </p:txBody>
          </p:sp>
          <p:sp>
            <p:nvSpPr>
              <p:cNvPr id="66" name="Freeform 31">
                <a:extLst>
                  <a:ext uri="{FF2B5EF4-FFF2-40B4-BE49-F238E27FC236}">
                    <a16:creationId xmlns:a16="http://schemas.microsoft.com/office/drawing/2014/main" id="{65B24AC0-C161-3797-15C0-FBED841EA2E2}"/>
                  </a:ext>
                </a:extLst>
              </p:cNvPr>
              <p:cNvSpPr>
                <a:spLocks/>
              </p:cNvSpPr>
              <p:nvPr/>
            </p:nvSpPr>
            <p:spPr bwMode="auto">
              <a:xfrm>
                <a:off x="8815072" y="3379761"/>
                <a:ext cx="260510" cy="36182"/>
              </a:xfrm>
              <a:custGeom>
                <a:avLst/>
                <a:gdLst>
                  <a:gd name="T0" fmla="*/ 150 w 162"/>
                  <a:gd name="T1" fmla="*/ 23 h 23"/>
                  <a:gd name="T2" fmla="*/ 11 w 162"/>
                  <a:gd name="T3" fmla="*/ 23 h 23"/>
                  <a:gd name="T4" fmla="*/ 0 w 162"/>
                  <a:gd name="T5" fmla="*/ 12 h 23"/>
                  <a:gd name="T6" fmla="*/ 11 w 162"/>
                  <a:gd name="T7" fmla="*/ 0 h 23"/>
                  <a:gd name="T8" fmla="*/ 150 w 162"/>
                  <a:gd name="T9" fmla="*/ 0 h 23"/>
                  <a:gd name="T10" fmla="*/ 162 w 162"/>
                  <a:gd name="T11" fmla="*/ 12 h 23"/>
                  <a:gd name="T12" fmla="*/ 150 w 162"/>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62" h="23">
                    <a:moveTo>
                      <a:pt x="150" y="23"/>
                    </a:moveTo>
                    <a:cubicBezTo>
                      <a:pt x="11" y="23"/>
                      <a:pt x="11" y="23"/>
                      <a:pt x="11" y="23"/>
                    </a:cubicBezTo>
                    <a:cubicBezTo>
                      <a:pt x="5" y="23"/>
                      <a:pt x="0" y="18"/>
                      <a:pt x="0" y="12"/>
                    </a:cubicBezTo>
                    <a:cubicBezTo>
                      <a:pt x="0" y="5"/>
                      <a:pt x="5" y="0"/>
                      <a:pt x="11" y="0"/>
                    </a:cubicBezTo>
                    <a:cubicBezTo>
                      <a:pt x="150" y="0"/>
                      <a:pt x="150" y="0"/>
                      <a:pt x="150" y="0"/>
                    </a:cubicBezTo>
                    <a:cubicBezTo>
                      <a:pt x="157" y="0"/>
                      <a:pt x="162" y="5"/>
                      <a:pt x="162" y="12"/>
                    </a:cubicBezTo>
                    <a:cubicBezTo>
                      <a:pt x="162" y="18"/>
                      <a:pt x="157" y="23"/>
                      <a:pt x="150" y="23"/>
                    </a:cubicBezTo>
                    <a:close/>
                  </a:path>
                </a:pathLst>
              </a:custGeom>
              <a:solidFill>
                <a:schemeClr val="tx2"/>
              </a:solidFill>
              <a:ln>
                <a:noFill/>
              </a:ln>
            </p:spPr>
            <p:txBody>
              <a:bodyPr vert="horz" wrap="square" lIns="80682" tIns="40341" rIns="80682" bIns="40341" numCol="1" anchor="t" anchorCtr="0" compatLnSpc="1">
                <a:prstTxWarp prst="textNoShape">
                  <a:avLst/>
                </a:prstTxWarp>
              </a:bodyPr>
              <a:lstStyle/>
              <a:p>
                <a:endParaRPr lang="en-US"/>
              </a:p>
            </p:txBody>
          </p:sp>
          <p:sp>
            <p:nvSpPr>
              <p:cNvPr id="67" name="Freeform 32">
                <a:extLst>
                  <a:ext uri="{FF2B5EF4-FFF2-40B4-BE49-F238E27FC236}">
                    <a16:creationId xmlns:a16="http://schemas.microsoft.com/office/drawing/2014/main" id="{8F10D2DB-4545-D235-AF1F-54E1E4DC85DD}"/>
                  </a:ext>
                </a:extLst>
              </p:cNvPr>
              <p:cNvSpPr>
                <a:spLocks/>
              </p:cNvSpPr>
              <p:nvPr/>
            </p:nvSpPr>
            <p:spPr bwMode="auto">
              <a:xfrm>
                <a:off x="8926029" y="3054125"/>
                <a:ext cx="294279" cy="687453"/>
              </a:xfrm>
              <a:custGeom>
                <a:avLst/>
                <a:gdLst>
                  <a:gd name="T0" fmla="*/ 92 w 184"/>
                  <a:gd name="T1" fmla="*/ 425 h 425"/>
                  <a:gd name="T2" fmla="*/ 0 w 184"/>
                  <a:gd name="T3" fmla="*/ 249 h 425"/>
                  <a:gd name="T4" fmla="*/ 11 w 184"/>
                  <a:gd name="T5" fmla="*/ 237 h 425"/>
                  <a:gd name="T6" fmla="*/ 23 w 184"/>
                  <a:gd name="T7" fmla="*/ 248 h 425"/>
                  <a:gd name="T8" fmla="*/ 92 w 184"/>
                  <a:gd name="T9" fmla="*/ 402 h 425"/>
                  <a:gd name="T10" fmla="*/ 161 w 184"/>
                  <a:gd name="T11" fmla="*/ 213 h 425"/>
                  <a:gd name="T12" fmla="*/ 92 w 184"/>
                  <a:gd name="T13" fmla="*/ 23 h 425"/>
                  <a:gd name="T14" fmla="*/ 23 w 184"/>
                  <a:gd name="T15" fmla="*/ 177 h 425"/>
                  <a:gd name="T16" fmla="*/ 11 w 184"/>
                  <a:gd name="T17" fmla="*/ 188 h 425"/>
                  <a:gd name="T18" fmla="*/ 0 w 184"/>
                  <a:gd name="T19" fmla="*/ 176 h 425"/>
                  <a:gd name="T20" fmla="*/ 92 w 184"/>
                  <a:gd name="T21" fmla="*/ 0 h 425"/>
                  <a:gd name="T22" fmla="*/ 184 w 184"/>
                  <a:gd name="T23" fmla="*/ 213 h 425"/>
                  <a:gd name="T24" fmla="*/ 92 w 184"/>
                  <a:gd name="T25"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425">
                    <a:moveTo>
                      <a:pt x="92" y="425"/>
                    </a:moveTo>
                    <a:cubicBezTo>
                      <a:pt x="45" y="425"/>
                      <a:pt x="8" y="353"/>
                      <a:pt x="0" y="249"/>
                    </a:cubicBezTo>
                    <a:cubicBezTo>
                      <a:pt x="0" y="243"/>
                      <a:pt x="5" y="237"/>
                      <a:pt x="11" y="237"/>
                    </a:cubicBezTo>
                    <a:cubicBezTo>
                      <a:pt x="17" y="236"/>
                      <a:pt x="23" y="241"/>
                      <a:pt x="23" y="248"/>
                    </a:cubicBezTo>
                    <a:cubicBezTo>
                      <a:pt x="30" y="344"/>
                      <a:pt x="64" y="402"/>
                      <a:pt x="92" y="402"/>
                    </a:cubicBezTo>
                    <a:cubicBezTo>
                      <a:pt x="124" y="402"/>
                      <a:pt x="161" y="324"/>
                      <a:pt x="161" y="213"/>
                    </a:cubicBezTo>
                    <a:cubicBezTo>
                      <a:pt x="161" y="101"/>
                      <a:pt x="124" y="23"/>
                      <a:pt x="92" y="23"/>
                    </a:cubicBezTo>
                    <a:cubicBezTo>
                      <a:pt x="64" y="23"/>
                      <a:pt x="30" y="81"/>
                      <a:pt x="23" y="177"/>
                    </a:cubicBezTo>
                    <a:cubicBezTo>
                      <a:pt x="23" y="184"/>
                      <a:pt x="17" y="189"/>
                      <a:pt x="11" y="188"/>
                    </a:cubicBezTo>
                    <a:cubicBezTo>
                      <a:pt x="5" y="188"/>
                      <a:pt x="0" y="182"/>
                      <a:pt x="0" y="176"/>
                    </a:cubicBezTo>
                    <a:cubicBezTo>
                      <a:pt x="8" y="72"/>
                      <a:pt x="45" y="0"/>
                      <a:pt x="92" y="0"/>
                    </a:cubicBezTo>
                    <a:cubicBezTo>
                      <a:pt x="144" y="0"/>
                      <a:pt x="184" y="91"/>
                      <a:pt x="184" y="213"/>
                    </a:cubicBezTo>
                    <a:cubicBezTo>
                      <a:pt x="184" y="334"/>
                      <a:pt x="144" y="425"/>
                      <a:pt x="92" y="425"/>
                    </a:cubicBezTo>
                    <a:close/>
                  </a:path>
                </a:pathLst>
              </a:custGeom>
              <a:solidFill>
                <a:schemeClr val="tx2"/>
              </a:solidFill>
              <a:ln>
                <a:noFill/>
              </a:ln>
            </p:spPr>
            <p:txBody>
              <a:bodyPr vert="horz" wrap="square" lIns="80682" tIns="40341" rIns="80682" bIns="40341" numCol="1" anchor="t" anchorCtr="0" compatLnSpc="1">
                <a:prstTxWarp prst="textNoShape">
                  <a:avLst/>
                </a:prstTxWarp>
              </a:bodyPr>
              <a:lstStyle/>
              <a:p>
                <a:endParaRPr lang="en-US"/>
              </a:p>
            </p:txBody>
          </p:sp>
        </p:grpSp>
        <p:grpSp>
          <p:nvGrpSpPr>
            <p:cNvPr id="36" name="Group 35">
              <a:extLst>
                <a:ext uri="{FF2B5EF4-FFF2-40B4-BE49-F238E27FC236}">
                  <a16:creationId xmlns:a16="http://schemas.microsoft.com/office/drawing/2014/main" id="{0692791D-5C03-29A5-852C-B3221814CB8E}"/>
                </a:ext>
              </a:extLst>
            </p:cNvPr>
            <p:cNvGrpSpPr/>
            <p:nvPr/>
          </p:nvGrpSpPr>
          <p:grpSpPr>
            <a:xfrm>
              <a:off x="1997860" y="1738177"/>
              <a:ext cx="886491" cy="884053"/>
              <a:chOff x="1967247" y="1841613"/>
              <a:chExt cx="886491" cy="884053"/>
            </a:xfrm>
          </p:grpSpPr>
          <p:sp>
            <p:nvSpPr>
              <p:cNvPr id="51" name="Freeform 36">
                <a:extLst>
                  <a:ext uri="{FF2B5EF4-FFF2-40B4-BE49-F238E27FC236}">
                    <a16:creationId xmlns:a16="http://schemas.microsoft.com/office/drawing/2014/main" id="{E1EE92E3-D58C-DFD5-E158-9E554A757715}"/>
                  </a:ext>
                </a:extLst>
              </p:cNvPr>
              <p:cNvSpPr>
                <a:spLocks noEditPoints="1"/>
              </p:cNvSpPr>
              <p:nvPr/>
            </p:nvSpPr>
            <p:spPr bwMode="auto">
              <a:xfrm>
                <a:off x="1967247" y="2401757"/>
                <a:ext cx="323910" cy="323909"/>
              </a:xfrm>
              <a:custGeom>
                <a:avLst/>
                <a:gdLst>
                  <a:gd name="T0" fmla="*/ 24 w 88"/>
                  <a:gd name="T1" fmla="*/ 88 h 88"/>
                  <a:gd name="T2" fmla="*/ 7 w 88"/>
                  <a:gd name="T3" fmla="*/ 81 h 88"/>
                  <a:gd name="T4" fmla="*/ 0 w 88"/>
                  <a:gd name="T5" fmla="*/ 64 h 88"/>
                  <a:gd name="T6" fmla="*/ 7 w 88"/>
                  <a:gd name="T7" fmla="*/ 47 h 88"/>
                  <a:gd name="T8" fmla="*/ 53 w 88"/>
                  <a:gd name="T9" fmla="*/ 1 h 88"/>
                  <a:gd name="T10" fmla="*/ 59 w 88"/>
                  <a:gd name="T11" fmla="*/ 1 h 88"/>
                  <a:gd name="T12" fmla="*/ 87 w 88"/>
                  <a:gd name="T13" fmla="*/ 29 h 88"/>
                  <a:gd name="T14" fmla="*/ 87 w 88"/>
                  <a:gd name="T15" fmla="*/ 35 h 88"/>
                  <a:gd name="T16" fmla="*/ 41 w 88"/>
                  <a:gd name="T17" fmla="*/ 81 h 88"/>
                  <a:gd name="T18" fmla="*/ 24 w 88"/>
                  <a:gd name="T19" fmla="*/ 88 h 88"/>
                  <a:gd name="T20" fmla="*/ 56 w 88"/>
                  <a:gd name="T21" fmla="*/ 10 h 88"/>
                  <a:gd name="T22" fmla="*/ 13 w 88"/>
                  <a:gd name="T23" fmla="*/ 53 h 88"/>
                  <a:gd name="T24" fmla="*/ 8 w 88"/>
                  <a:gd name="T25" fmla="*/ 64 h 88"/>
                  <a:gd name="T26" fmla="*/ 13 w 88"/>
                  <a:gd name="T27" fmla="*/ 75 h 88"/>
                  <a:gd name="T28" fmla="*/ 35 w 88"/>
                  <a:gd name="T29" fmla="*/ 75 h 88"/>
                  <a:gd name="T30" fmla="*/ 78 w 88"/>
                  <a:gd name="T31" fmla="*/ 32 h 88"/>
                  <a:gd name="T32" fmla="*/ 56 w 88"/>
                  <a:gd name="T33"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8">
                    <a:moveTo>
                      <a:pt x="24" y="88"/>
                    </a:moveTo>
                    <a:cubicBezTo>
                      <a:pt x="18" y="88"/>
                      <a:pt x="12" y="85"/>
                      <a:pt x="7" y="81"/>
                    </a:cubicBezTo>
                    <a:cubicBezTo>
                      <a:pt x="3" y="76"/>
                      <a:pt x="0" y="70"/>
                      <a:pt x="0" y="64"/>
                    </a:cubicBezTo>
                    <a:cubicBezTo>
                      <a:pt x="0" y="58"/>
                      <a:pt x="3" y="52"/>
                      <a:pt x="7" y="47"/>
                    </a:cubicBezTo>
                    <a:cubicBezTo>
                      <a:pt x="53" y="1"/>
                      <a:pt x="53" y="1"/>
                      <a:pt x="53" y="1"/>
                    </a:cubicBezTo>
                    <a:cubicBezTo>
                      <a:pt x="55" y="0"/>
                      <a:pt x="57" y="0"/>
                      <a:pt x="59" y="1"/>
                    </a:cubicBezTo>
                    <a:cubicBezTo>
                      <a:pt x="87" y="29"/>
                      <a:pt x="87" y="29"/>
                      <a:pt x="87" y="29"/>
                    </a:cubicBezTo>
                    <a:cubicBezTo>
                      <a:pt x="88" y="31"/>
                      <a:pt x="88" y="33"/>
                      <a:pt x="87" y="35"/>
                    </a:cubicBezTo>
                    <a:cubicBezTo>
                      <a:pt x="41" y="81"/>
                      <a:pt x="41" y="81"/>
                      <a:pt x="41" y="81"/>
                    </a:cubicBezTo>
                    <a:cubicBezTo>
                      <a:pt x="36" y="85"/>
                      <a:pt x="30" y="88"/>
                      <a:pt x="24" y="88"/>
                    </a:cubicBezTo>
                    <a:close/>
                    <a:moveTo>
                      <a:pt x="56" y="10"/>
                    </a:moveTo>
                    <a:cubicBezTo>
                      <a:pt x="13" y="53"/>
                      <a:pt x="13" y="53"/>
                      <a:pt x="13" y="53"/>
                    </a:cubicBezTo>
                    <a:cubicBezTo>
                      <a:pt x="10" y="56"/>
                      <a:pt x="8" y="60"/>
                      <a:pt x="8" y="64"/>
                    </a:cubicBezTo>
                    <a:cubicBezTo>
                      <a:pt x="8" y="68"/>
                      <a:pt x="10" y="72"/>
                      <a:pt x="13" y="75"/>
                    </a:cubicBezTo>
                    <a:cubicBezTo>
                      <a:pt x="19" y="81"/>
                      <a:pt x="29" y="81"/>
                      <a:pt x="35" y="75"/>
                    </a:cubicBezTo>
                    <a:cubicBezTo>
                      <a:pt x="78" y="32"/>
                      <a:pt x="78" y="32"/>
                      <a:pt x="78" y="32"/>
                    </a:cubicBezTo>
                    <a:lnTo>
                      <a:pt x="56" y="10"/>
                    </a:lnTo>
                    <a:close/>
                  </a:path>
                </a:pathLst>
              </a:cu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52" name="Freeform 37">
                <a:extLst>
                  <a:ext uri="{FF2B5EF4-FFF2-40B4-BE49-F238E27FC236}">
                    <a16:creationId xmlns:a16="http://schemas.microsoft.com/office/drawing/2014/main" id="{A0CEE422-50DB-7DA2-25F1-CC07523BA379}"/>
                  </a:ext>
                </a:extLst>
              </p:cNvPr>
              <p:cNvSpPr>
                <a:spLocks noEditPoints="1"/>
              </p:cNvSpPr>
              <p:nvPr/>
            </p:nvSpPr>
            <p:spPr bwMode="auto">
              <a:xfrm>
                <a:off x="2181564" y="2314082"/>
                <a:ext cx="197269" cy="199703"/>
              </a:xfrm>
              <a:custGeom>
                <a:avLst/>
                <a:gdLst>
                  <a:gd name="T0" fmla="*/ 20 w 54"/>
                  <a:gd name="T1" fmla="*/ 54 h 54"/>
                  <a:gd name="T2" fmla="*/ 17 w 54"/>
                  <a:gd name="T3" fmla="*/ 53 h 54"/>
                  <a:gd name="T4" fmla="*/ 1 w 54"/>
                  <a:gd name="T5" fmla="*/ 37 h 54"/>
                  <a:gd name="T6" fmla="*/ 1 w 54"/>
                  <a:gd name="T7" fmla="*/ 31 h 54"/>
                  <a:gd name="T8" fmla="*/ 31 w 54"/>
                  <a:gd name="T9" fmla="*/ 1 h 54"/>
                  <a:gd name="T10" fmla="*/ 37 w 54"/>
                  <a:gd name="T11" fmla="*/ 1 h 54"/>
                  <a:gd name="T12" fmla="*/ 37 w 54"/>
                  <a:gd name="T13" fmla="*/ 2 h 54"/>
                  <a:gd name="T14" fmla="*/ 38 w 54"/>
                  <a:gd name="T15" fmla="*/ 2 h 54"/>
                  <a:gd name="T16" fmla="*/ 52 w 54"/>
                  <a:gd name="T17" fmla="*/ 16 h 54"/>
                  <a:gd name="T18" fmla="*/ 52 w 54"/>
                  <a:gd name="T19" fmla="*/ 17 h 54"/>
                  <a:gd name="T20" fmla="*/ 53 w 54"/>
                  <a:gd name="T21" fmla="*/ 17 h 54"/>
                  <a:gd name="T22" fmla="*/ 53 w 54"/>
                  <a:gd name="T23" fmla="*/ 23 h 54"/>
                  <a:gd name="T24" fmla="*/ 23 w 54"/>
                  <a:gd name="T25" fmla="*/ 53 h 54"/>
                  <a:gd name="T26" fmla="*/ 20 w 54"/>
                  <a:gd name="T27" fmla="*/ 54 h 54"/>
                  <a:gd name="T28" fmla="*/ 10 w 54"/>
                  <a:gd name="T29" fmla="*/ 34 h 54"/>
                  <a:gd name="T30" fmla="*/ 20 w 54"/>
                  <a:gd name="T31" fmla="*/ 44 h 54"/>
                  <a:gd name="T32" fmla="*/ 44 w 54"/>
                  <a:gd name="T33" fmla="*/ 20 h 54"/>
                  <a:gd name="T34" fmla="*/ 34 w 54"/>
                  <a:gd name="T35" fmla="*/ 10 h 54"/>
                  <a:gd name="T36" fmla="*/ 10 w 54"/>
                  <a:gd name="T37"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54">
                    <a:moveTo>
                      <a:pt x="20" y="54"/>
                    </a:moveTo>
                    <a:cubicBezTo>
                      <a:pt x="19" y="54"/>
                      <a:pt x="18" y="54"/>
                      <a:pt x="17" y="53"/>
                    </a:cubicBezTo>
                    <a:cubicBezTo>
                      <a:pt x="1" y="37"/>
                      <a:pt x="1" y="37"/>
                      <a:pt x="1" y="37"/>
                    </a:cubicBezTo>
                    <a:cubicBezTo>
                      <a:pt x="0" y="35"/>
                      <a:pt x="0" y="33"/>
                      <a:pt x="1" y="31"/>
                    </a:cubicBezTo>
                    <a:cubicBezTo>
                      <a:pt x="31" y="1"/>
                      <a:pt x="31" y="1"/>
                      <a:pt x="31" y="1"/>
                    </a:cubicBezTo>
                    <a:cubicBezTo>
                      <a:pt x="33" y="0"/>
                      <a:pt x="35" y="0"/>
                      <a:pt x="37" y="1"/>
                    </a:cubicBezTo>
                    <a:cubicBezTo>
                      <a:pt x="37" y="2"/>
                      <a:pt x="37" y="2"/>
                      <a:pt x="37" y="2"/>
                    </a:cubicBezTo>
                    <a:cubicBezTo>
                      <a:pt x="37" y="2"/>
                      <a:pt x="38" y="2"/>
                      <a:pt x="38" y="2"/>
                    </a:cubicBezTo>
                    <a:cubicBezTo>
                      <a:pt x="42" y="7"/>
                      <a:pt x="47" y="12"/>
                      <a:pt x="52" y="16"/>
                    </a:cubicBezTo>
                    <a:cubicBezTo>
                      <a:pt x="52" y="16"/>
                      <a:pt x="52" y="17"/>
                      <a:pt x="52" y="17"/>
                    </a:cubicBezTo>
                    <a:cubicBezTo>
                      <a:pt x="53" y="17"/>
                      <a:pt x="53" y="17"/>
                      <a:pt x="53" y="17"/>
                    </a:cubicBezTo>
                    <a:cubicBezTo>
                      <a:pt x="54" y="19"/>
                      <a:pt x="54" y="21"/>
                      <a:pt x="53" y="23"/>
                    </a:cubicBezTo>
                    <a:cubicBezTo>
                      <a:pt x="23" y="53"/>
                      <a:pt x="23" y="53"/>
                      <a:pt x="23" y="53"/>
                    </a:cubicBezTo>
                    <a:cubicBezTo>
                      <a:pt x="22" y="54"/>
                      <a:pt x="21" y="54"/>
                      <a:pt x="20" y="54"/>
                    </a:cubicBezTo>
                    <a:close/>
                    <a:moveTo>
                      <a:pt x="10" y="34"/>
                    </a:moveTo>
                    <a:cubicBezTo>
                      <a:pt x="20" y="44"/>
                      <a:pt x="20" y="44"/>
                      <a:pt x="20" y="44"/>
                    </a:cubicBezTo>
                    <a:cubicBezTo>
                      <a:pt x="44" y="20"/>
                      <a:pt x="44" y="20"/>
                      <a:pt x="44" y="20"/>
                    </a:cubicBezTo>
                    <a:cubicBezTo>
                      <a:pt x="40" y="17"/>
                      <a:pt x="37" y="14"/>
                      <a:pt x="34" y="10"/>
                    </a:cubicBezTo>
                    <a:lnTo>
                      <a:pt x="10" y="34"/>
                    </a:lnTo>
                    <a:close/>
                  </a:path>
                </a:pathLst>
              </a:cu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53" name="Freeform 38">
                <a:extLst>
                  <a:ext uri="{FF2B5EF4-FFF2-40B4-BE49-F238E27FC236}">
                    <a16:creationId xmlns:a16="http://schemas.microsoft.com/office/drawing/2014/main" id="{2B216CBF-7CB6-886F-5EDB-81F60EDF2313}"/>
                  </a:ext>
                </a:extLst>
              </p:cNvPr>
              <p:cNvSpPr>
                <a:spLocks noEditPoints="1"/>
              </p:cNvSpPr>
              <p:nvPr/>
            </p:nvSpPr>
            <p:spPr bwMode="auto">
              <a:xfrm>
                <a:off x="2232707" y="1841613"/>
                <a:ext cx="621031" cy="62102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chemeClr val="bg2"/>
              </a:solidFill>
              <a:ln>
                <a:noFill/>
              </a:ln>
            </p:spPr>
            <p:txBody>
              <a:bodyPr vert="horz" wrap="square" lIns="80682" tIns="40341" rIns="80682" bIns="40341" numCol="1" anchor="t" anchorCtr="0" compatLnSpc="1">
                <a:prstTxWarp prst="textNoShape">
                  <a:avLst/>
                </a:prstTxWarp>
              </a:bodyPr>
              <a:lstStyle/>
              <a:p>
                <a:endParaRPr lang="en-US"/>
              </a:p>
            </p:txBody>
          </p:sp>
          <p:sp>
            <p:nvSpPr>
              <p:cNvPr id="54" name="Freeform 39">
                <a:extLst>
                  <a:ext uri="{FF2B5EF4-FFF2-40B4-BE49-F238E27FC236}">
                    <a16:creationId xmlns:a16="http://schemas.microsoft.com/office/drawing/2014/main" id="{0738E60A-3EB2-8798-51E6-A2E904EBC37C}"/>
                  </a:ext>
                </a:extLst>
              </p:cNvPr>
              <p:cNvSpPr>
                <a:spLocks noEditPoints="1"/>
              </p:cNvSpPr>
              <p:nvPr/>
            </p:nvSpPr>
            <p:spPr bwMode="auto">
              <a:xfrm>
                <a:off x="2291157" y="1902498"/>
                <a:ext cx="501695" cy="499259"/>
              </a:xfrm>
              <a:custGeom>
                <a:avLst/>
                <a:gdLst>
                  <a:gd name="T0" fmla="*/ 68 w 136"/>
                  <a:gd name="T1" fmla="*/ 136 h 136"/>
                  <a:gd name="T2" fmla="*/ 0 w 136"/>
                  <a:gd name="T3" fmla="*/ 68 h 136"/>
                  <a:gd name="T4" fmla="*/ 68 w 136"/>
                  <a:gd name="T5" fmla="*/ 0 h 136"/>
                  <a:gd name="T6" fmla="*/ 136 w 136"/>
                  <a:gd name="T7" fmla="*/ 68 h 136"/>
                  <a:gd name="T8" fmla="*/ 68 w 136"/>
                  <a:gd name="T9" fmla="*/ 136 h 136"/>
                  <a:gd name="T10" fmla="*/ 68 w 136"/>
                  <a:gd name="T11" fmla="*/ 8 h 136"/>
                  <a:gd name="T12" fmla="*/ 8 w 136"/>
                  <a:gd name="T13" fmla="*/ 68 h 136"/>
                  <a:gd name="T14" fmla="*/ 68 w 136"/>
                  <a:gd name="T15" fmla="*/ 128 h 136"/>
                  <a:gd name="T16" fmla="*/ 128 w 136"/>
                  <a:gd name="T17" fmla="*/ 68 h 136"/>
                  <a:gd name="T18" fmla="*/ 68 w 136"/>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136"/>
                    </a:moveTo>
                    <a:cubicBezTo>
                      <a:pt x="31" y="136"/>
                      <a:pt x="0" y="105"/>
                      <a:pt x="0" y="68"/>
                    </a:cubicBezTo>
                    <a:cubicBezTo>
                      <a:pt x="0" y="31"/>
                      <a:pt x="31" y="0"/>
                      <a:pt x="68" y="0"/>
                    </a:cubicBezTo>
                    <a:cubicBezTo>
                      <a:pt x="105" y="0"/>
                      <a:pt x="136" y="31"/>
                      <a:pt x="136" y="68"/>
                    </a:cubicBezTo>
                    <a:cubicBezTo>
                      <a:pt x="136" y="105"/>
                      <a:pt x="105" y="136"/>
                      <a:pt x="68" y="136"/>
                    </a:cubicBezTo>
                    <a:close/>
                    <a:moveTo>
                      <a:pt x="68" y="8"/>
                    </a:moveTo>
                    <a:cubicBezTo>
                      <a:pt x="35" y="8"/>
                      <a:pt x="8" y="35"/>
                      <a:pt x="8" y="68"/>
                    </a:cubicBezTo>
                    <a:cubicBezTo>
                      <a:pt x="8" y="101"/>
                      <a:pt x="35" y="128"/>
                      <a:pt x="68" y="128"/>
                    </a:cubicBezTo>
                    <a:cubicBezTo>
                      <a:pt x="101" y="128"/>
                      <a:pt x="128" y="101"/>
                      <a:pt x="128" y="68"/>
                    </a:cubicBezTo>
                    <a:cubicBezTo>
                      <a:pt x="128" y="35"/>
                      <a:pt x="101" y="8"/>
                      <a:pt x="68" y="8"/>
                    </a:cubicBezTo>
                    <a:close/>
                  </a:path>
                </a:pathLst>
              </a:cu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55" name="Freeform 40">
                <a:extLst>
                  <a:ext uri="{FF2B5EF4-FFF2-40B4-BE49-F238E27FC236}">
                    <a16:creationId xmlns:a16="http://schemas.microsoft.com/office/drawing/2014/main" id="{DB71A309-6112-A168-222D-1374AA141FC9}"/>
                  </a:ext>
                </a:extLst>
              </p:cNvPr>
              <p:cNvSpPr>
                <a:spLocks noEditPoints="1"/>
              </p:cNvSpPr>
              <p:nvPr/>
            </p:nvSpPr>
            <p:spPr bwMode="auto">
              <a:xfrm>
                <a:off x="2232707" y="1841613"/>
                <a:ext cx="621031" cy="62102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8 h 168"/>
                  <a:gd name="T12" fmla="*/ 8 w 168"/>
                  <a:gd name="T13" fmla="*/ 84 h 168"/>
                  <a:gd name="T14" fmla="*/ 84 w 168"/>
                  <a:gd name="T15" fmla="*/ 160 h 168"/>
                  <a:gd name="T16" fmla="*/ 160 w 168"/>
                  <a:gd name="T17" fmla="*/ 84 h 168"/>
                  <a:gd name="T18" fmla="*/ 84 w 168"/>
                  <a:gd name="T1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0"/>
                      <a:pt x="0" y="84"/>
                    </a:cubicBezTo>
                    <a:cubicBezTo>
                      <a:pt x="0" y="38"/>
                      <a:pt x="38" y="0"/>
                      <a:pt x="84" y="0"/>
                    </a:cubicBezTo>
                    <a:cubicBezTo>
                      <a:pt x="130" y="0"/>
                      <a:pt x="168" y="38"/>
                      <a:pt x="168" y="84"/>
                    </a:cubicBezTo>
                    <a:cubicBezTo>
                      <a:pt x="168" y="130"/>
                      <a:pt x="130" y="168"/>
                      <a:pt x="84" y="168"/>
                    </a:cubicBezTo>
                    <a:close/>
                    <a:moveTo>
                      <a:pt x="84" y="8"/>
                    </a:moveTo>
                    <a:cubicBezTo>
                      <a:pt x="42" y="8"/>
                      <a:pt x="8" y="42"/>
                      <a:pt x="8" y="84"/>
                    </a:cubicBezTo>
                    <a:cubicBezTo>
                      <a:pt x="8" y="126"/>
                      <a:pt x="42" y="160"/>
                      <a:pt x="84" y="160"/>
                    </a:cubicBezTo>
                    <a:cubicBezTo>
                      <a:pt x="126" y="160"/>
                      <a:pt x="160" y="126"/>
                      <a:pt x="160" y="84"/>
                    </a:cubicBezTo>
                    <a:cubicBezTo>
                      <a:pt x="160" y="42"/>
                      <a:pt x="126" y="8"/>
                      <a:pt x="84" y="8"/>
                    </a:cubicBezTo>
                    <a:close/>
                  </a:path>
                </a:pathLst>
              </a:cu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56" name="Freeform 41">
                <a:extLst>
                  <a:ext uri="{FF2B5EF4-FFF2-40B4-BE49-F238E27FC236}">
                    <a16:creationId xmlns:a16="http://schemas.microsoft.com/office/drawing/2014/main" id="{CB1688F1-E9BA-D4EE-01D6-84D2C1F3B07D}"/>
                  </a:ext>
                </a:extLst>
              </p:cNvPr>
              <p:cNvSpPr>
                <a:spLocks/>
              </p:cNvSpPr>
              <p:nvPr/>
            </p:nvSpPr>
            <p:spPr bwMode="auto">
              <a:xfrm>
                <a:off x="2483555" y="2048623"/>
                <a:ext cx="116900" cy="207010"/>
              </a:xfrm>
              <a:custGeom>
                <a:avLst/>
                <a:gdLst>
                  <a:gd name="T0" fmla="*/ 16 w 32"/>
                  <a:gd name="T1" fmla="*/ 56 h 56"/>
                  <a:gd name="T2" fmla="*/ 0 w 32"/>
                  <a:gd name="T3" fmla="*/ 40 h 56"/>
                  <a:gd name="T4" fmla="*/ 8 w 32"/>
                  <a:gd name="T5" fmla="*/ 40 h 56"/>
                  <a:gd name="T6" fmla="*/ 16 w 32"/>
                  <a:gd name="T7" fmla="*/ 48 h 56"/>
                  <a:gd name="T8" fmla="*/ 24 w 32"/>
                  <a:gd name="T9" fmla="*/ 40 h 56"/>
                  <a:gd name="T10" fmla="*/ 16 w 32"/>
                  <a:gd name="T11" fmla="*/ 32 h 56"/>
                  <a:gd name="T12" fmla="*/ 0 w 32"/>
                  <a:gd name="T13" fmla="*/ 16 h 56"/>
                  <a:gd name="T14" fmla="*/ 16 w 32"/>
                  <a:gd name="T15" fmla="*/ 0 h 56"/>
                  <a:gd name="T16" fmla="*/ 32 w 32"/>
                  <a:gd name="T17" fmla="*/ 16 h 56"/>
                  <a:gd name="T18" fmla="*/ 24 w 32"/>
                  <a:gd name="T19" fmla="*/ 16 h 56"/>
                  <a:gd name="T20" fmla="*/ 16 w 32"/>
                  <a:gd name="T21" fmla="*/ 8 h 56"/>
                  <a:gd name="T22" fmla="*/ 8 w 32"/>
                  <a:gd name="T23" fmla="*/ 16 h 56"/>
                  <a:gd name="T24" fmla="*/ 16 w 32"/>
                  <a:gd name="T25" fmla="*/ 24 h 56"/>
                  <a:gd name="T26" fmla="*/ 32 w 32"/>
                  <a:gd name="T27" fmla="*/ 40 h 56"/>
                  <a:gd name="T28" fmla="*/ 16 w 32"/>
                  <a:gd name="T2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56">
                    <a:moveTo>
                      <a:pt x="16" y="56"/>
                    </a:moveTo>
                    <a:cubicBezTo>
                      <a:pt x="7" y="56"/>
                      <a:pt x="0" y="49"/>
                      <a:pt x="0" y="40"/>
                    </a:cubicBezTo>
                    <a:cubicBezTo>
                      <a:pt x="8" y="40"/>
                      <a:pt x="8" y="40"/>
                      <a:pt x="8" y="40"/>
                    </a:cubicBezTo>
                    <a:cubicBezTo>
                      <a:pt x="8" y="44"/>
                      <a:pt x="12" y="48"/>
                      <a:pt x="16" y="48"/>
                    </a:cubicBezTo>
                    <a:cubicBezTo>
                      <a:pt x="20" y="48"/>
                      <a:pt x="24" y="44"/>
                      <a:pt x="24" y="40"/>
                    </a:cubicBezTo>
                    <a:cubicBezTo>
                      <a:pt x="24" y="36"/>
                      <a:pt x="20" y="32"/>
                      <a:pt x="16" y="32"/>
                    </a:cubicBezTo>
                    <a:cubicBezTo>
                      <a:pt x="7" y="32"/>
                      <a:pt x="0" y="25"/>
                      <a:pt x="0" y="16"/>
                    </a:cubicBezTo>
                    <a:cubicBezTo>
                      <a:pt x="0" y="7"/>
                      <a:pt x="7" y="0"/>
                      <a:pt x="16" y="0"/>
                    </a:cubicBezTo>
                    <a:cubicBezTo>
                      <a:pt x="25" y="0"/>
                      <a:pt x="32" y="7"/>
                      <a:pt x="32" y="16"/>
                    </a:cubicBezTo>
                    <a:cubicBezTo>
                      <a:pt x="24" y="16"/>
                      <a:pt x="24" y="16"/>
                      <a:pt x="24" y="16"/>
                    </a:cubicBezTo>
                    <a:cubicBezTo>
                      <a:pt x="24" y="12"/>
                      <a:pt x="20" y="8"/>
                      <a:pt x="16" y="8"/>
                    </a:cubicBezTo>
                    <a:cubicBezTo>
                      <a:pt x="12" y="8"/>
                      <a:pt x="8" y="12"/>
                      <a:pt x="8" y="16"/>
                    </a:cubicBezTo>
                    <a:cubicBezTo>
                      <a:pt x="8" y="20"/>
                      <a:pt x="12" y="24"/>
                      <a:pt x="16" y="24"/>
                    </a:cubicBezTo>
                    <a:cubicBezTo>
                      <a:pt x="25" y="24"/>
                      <a:pt x="32" y="31"/>
                      <a:pt x="32" y="40"/>
                    </a:cubicBezTo>
                    <a:cubicBezTo>
                      <a:pt x="32" y="49"/>
                      <a:pt x="25" y="56"/>
                      <a:pt x="16" y="56"/>
                    </a:cubicBezTo>
                    <a:close/>
                  </a:path>
                </a:pathLst>
              </a:custGeom>
              <a:solidFill>
                <a:schemeClr val="accent1"/>
              </a:solidFill>
              <a:ln>
                <a:noFill/>
              </a:ln>
            </p:spPr>
            <p:txBody>
              <a:bodyPr vert="horz" wrap="square" lIns="80682" tIns="40341" rIns="80682" bIns="40341" numCol="1" anchor="t" anchorCtr="0" compatLnSpc="1">
                <a:prstTxWarp prst="textNoShape">
                  <a:avLst/>
                </a:prstTxWarp>
              </a:bodyPr>
              <a:lstStyle/>
              <a:p>
                <a:endParaRPr lang="en-US" dirty="0"/>
              </a:p>
            </p:txBody>
          </p:sp>
          <p:sp>
            <p:nvSpPr>
              <p:cNvPr id="57" name="Rectangle 42">
                <a:extLst>
                  <a:ext uri="{FF2B5EF4-FFF2-40B4-BE49-F238E27FC236}">
                    <a16:creationId xmlns:a16="http://schemas.microsoft.com/office/drawing/2014/main" id="{BE32DCE3-431B-4777-8B09-522E840076E0}"/>
                  </a:ext>
                </a:extLst>
              </p:cNvPr>
              <p:cNvSpPr>
                <a:spLocks noChangeArrowheads="1"/>
              </p:cNvSpPr>
              <p:nvPr/>
            </p:nvSpPr>
            <p:spPr bwMode="auto">
              <a:xfrm>
                <a:off x="2527392" y="2019398"/>
                <a:ext cx="29225" cy="43837"/>
              </a:xfrm>
              <a:prstGeom prst="rect">
                <a:avLst/>
              </a:pr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58" name="Rectangle 43">
                <a:extLst>
                  <a:ext uri="{FF2B5EF4-FFF2-40B4-BE49-F238E27FC236}">
                    <a16:creationId xmlns:a16="http://schemas.microsoft.com/office/drawing/2014/main" id="{1387053B-AE10-F0F4-9C63-6DE156184085}"/>
                  </a:ext>
                </a:extLst>
              </p:cNvPr>
              <p:cNvSpPr>
                <a:spLocks noChangeArrowheads="1"/>
              </p:cNvSpPr>
              <p:nvPr/>
            </p:nvSpPr>
            <p:spPr bwMode="auto">
              <a:xfrm>
                <a:off x="2527392" y="2241020"/>
                <a:ext cx="29225" cy="43837"/>
              </a:xfrm>
              <a:prstGeom prst="rect">
                <a:avLst/>
              </a:pr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59" name="Rectangle 44">
                <a:extLst>
                  <a:ext uri="{FF2B5EF4-FFF2-40B4-BE49-F238E27FC236}">
                    <a16:creationId xmlns:a16="http://schemas.microsoft.com/office/drawing/2014/main" id="{095B4591-A2B0-6F22-C453-4681B35F8483}"/>
                  </a:ext>
                </a:extLst>
              </p:cNvPr>
              <p:cNvSpPr>
                <a:spLocks noChangeArrowheads="1"/>
              </p:cNvSpPr>
              <p:nvPr/>
            </p:nvSpPr>
            <p:spPr bwMode="auto">
              <a:xfrm>
                <a:off x="2386138" y="2491867"/>
                <a:ext cx="355571" cy="29225"/>
              </a:xfrm>
              <a:prstGeom prst="rect">
                <a:avLst/>
              </a:pr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60" name="Rectangle 45">
                <a:extLst>
                  <a:ext uri="{FF2B5EF4-FFF2-40B4-BE49-F238E27FC236}">
                    <a16:creationId xmlns:a16="http://schemas.microsoft.com/office/drawing/2014/main" id="{FDD9786F-74EA-3800-D7FB-4F8E10DF3455}"/>
                  </a:ext>
                </a:extLst>
              </p:cNvPr>
              <p:cNvSpPr>
                <a:spLocks noChangeArrowheads="1"/>
              </p:cNvSpPr>
              <p:nvPr/>
            </p:nvSpPr>
            <p:spPr bwMode="auto">
              <a:xfrm>
                <a:off x="2342301" y="2550317"/>
                <a:ext cx="399408" cy="29225"/>
              </a:xfrm>
              <a:prstGeom prst="rect">
                <a:avLst/>
              </a:pr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sp>
            <p:nvSpPr>
              <p:cNvPr id="61" name="Rectangle 46">
                <a:extLst>
                  <a:ext uri="{FF2B5EF4-FFF2-40B4-BE49-F238E27FC236}">
                    <a16:creationId xmlns:a16="http://schemas.microsoft.com/office/drawing/2014/main" id="{31493102-7675-654A-0A27-3F4D1EE4861D}"/>
                  </a:ext>
                </a:extLst>
              </p:cNvPr>
              <p:cNvSpPr>
                <a:spLocks noChangeArrowheads="1"/>
              </p:cNvSpPr>
              <p:nvPr/>
            </p:nvSpPr>
            <p:spPr bwMode="auto">
              <a:xfrm>
                <a:off x="2261932" y="2608766"/>
                <a:ext cx="457858" cy="29225"/>
              </a:xfrm>
              <a:prstGeom prst="rect">
                <a:avLst/>
              </a:pr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grpSp>
        <p:sp>
          <p:nvSpPr>
            <p:cNvPr id="38" name="Freeform 7">
              <a:extLst>
                <a:ext uri="{FF2B5EF4-FFF2-40B4-BE49-F238E27FC236}">
                  <a16:creationId xmlns:a16="http://schemas.microsoft.com/office/drawing/2014/main" id="{FBF0B36B-B306-FCFC-E98B-B44C14258805}"/>
                </a:ext>
              </a:extLst>
            </p:cNvPr>
            <p:cNvSpPr>
              <a:spLocks/>
            </p:cNvSpPr>
            <p:nvPr/>
          </p:nvSpPr>
          <p:spPr bwMode="auto">
            <a:xfrm>
              <a:off x="1304718" y="1421613"/>
              <a:ext cx="2423497" cy="2675132"/>
            </a:xfrm>
            <a:custGeom>
              <a:avLst/>
              <a:gdLst>
                <a:gd name="T0" fmla="*/ 289 w 454"/>
                <a:gd name="T1" fmla="*/ 454 h 454"/>
                <a:gd name="T2" fmla="*/ 47 w 454"/>
                <a:gd name="T3" fmla="*/ 454 h 454"/>
                <a:gd name="T4" fmla="*/ 0 w 454"/>
                <a:gd name="T5" fmla="*/ 407 h 454"/>
                <a:gd name="T6" fmla="*/ 0 w 454"/>
                <a:gd name="T7" fmla="*/ 47 h 454"/>
                <a:gd name="T8" fmla="*/ 47 w 454"/>
                <a:gd name="T9" fmla="*/ 0 h 454"/>
                <a:gd name="T10" fmla="*/ 407 w 454"/>
                <a:gd name="T11" fmla="*/ 0 h 454"/>
                <a:gd name="T12" fmla="*/ 454 w 454"/>
                <a:gd name="T13" fmla="*/ 47 h 454"/>
                <a:gd name="T14" fmla="*/ 454 w 454"/>
                <a:gd name="T15" fmla="*/ 230 h 454"/>
                <a:gd name="T16" fmla="*/ 447 w 454"/>
                <a:gd name="T17" fmla="*/ 237 h 454"/>
                <a:gd name="T18" fmla="*/ 440 w 454"/>
                <a:gd name="T19" fmla="*/ 230 h 454"/>
                <a:gd name="T20" fmla="*/ 440 w 454"/>
                <a:gd name="T21" fmla="*/ 47 h 454"/>
                <a:gd name="T22" fmla="*/ 407 w 454"/>
                <a:gd name="T23" fmla="*/ 14 h 454"/>
                <a:gd name="T24" fmla="*/ 47 w 454"/>
                <a:gd name="T25" fmla="*/ 14 h 454"/>
                <a:gd name="T26" fmla="*/ 14 w 454"/>
                <a:gd name="T27" fmla="*/ 47 h 454"/>
                <a:gd name="T28" fmla="*/ 14 w 454"/>
                <a:gd name="T29" fmla="*/ 407 h 454"/>
                <a:gd name="T30" fmla="*/ 47 w 454"/>
                <a:gd name="T31" fmla="*/ 440 h 454"/>
                <a:gd name="T32" fmla="*/ 289 w 454"/>
                <a:gd name="T33" fmla="*/ 440 h 454"/>
                <a:gd name="T34" fmla="*/ 296 w 454"/>
                <a:gd name="T35" fmla="*/ 447 h 454"/>
                <a:gd name="T36" fmla="*/ 289 w 454"/>
                <a:gd name="T37" fmla="*/ 4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4">
                  <a:moveTo>
                    <a:pt x="289" y="454"/>
                  </a:moveTo>
                  <a:cubicBezTo>
                    <a:pt x="47" y="454"/>
                    <a:pt x="47" y="454"/>
                    <a:pt x="47" y="454"/>
                  </a:cubicBezTo>
                  <a:cubicBezTo>
                    <a:pt x="22" y="454"/>
                    <a:pt x="0" y="433"/>
                    <a:pt x="0" y="407"/>
                  </a:cubicBezTo>
                  <a:cubicBezTo>
                    <a:pt x="0" y="47"/>
                    <a:pt x="0" y="47"/>
                    <a:pt x="0" y="47"/>
                  </a:cubicBezTo>
                  <a:cubicBezTo>
                    <a:pt x="0" y="21"/>
                    <a:pt x="22" y="0"/>
                    <a:pt x="47" y="0"/>
                  </a:cubicBezTo>
                  <a:cubicBezTo>
                    <a:pt x="407" y="0"/>
                    <a:pt x="407" y="0"/>
                    <a:pt x="407" y="0"/>
                  </a:cubicBezTo>
                  <a:cubicBezTo>
                    <a:pt x="433" y="0"/>
                    <a:pt x="454" y="21"/>
                    <a:pt x="454" y="47"/>
                  </a:cubicBezTo>
                  <a:cubicBezTo>
                    <a:pt x="454" y="230"/>
                    <a:pt x="454" y="230"/>
                    <a:pt x="454" y="230"/>
                  </a:cubicBezTo>
                  <a:cubicBezTo>
                    <a:pt x="454" y="234"/>
                    <a:pt x="451" y="237"/>
                    <a:pt x="447" y="237"/>
                  </a:cubicBezTo>
                  <a:cubicBezTo>
                    <a:pt x="443" y="237"/>
                    <a:pt x="440" y="234"/>
                    <a:pt x="440" y="230"/>
                  </a:cubicBezTo>
                  <a:cubicBezTo>
                    <a:pt x="440" y="47"/>
                    <a:pt x="440" y="47"/>
                    <a:pt x="440" y="47"/>
                  </a:cubicBezTo>
                  <a:cubicBezTo>
                    <a:pt x="440" y="29"/>
                    <a:pt x="425" y="14"/>
                    <a:pt x="407" y="14"/>
                  </a:cubicBezTo>
                  <a:cubicBezTo>
                    <a:pt x="47" y="14"/>
                    <a:pt x="47" y="14"/>
                    <a:pt x="47" y="14"/>
                  </a:cubicBezTo>
                  <a:cubicBezTo>
                    <a:pt x="29" y="14"/>
                    <a:pt x="14" y="29"/>
                    <a:pt x="14" y="47"/>
                  </a:cubicBezTo>
                  <a:cubicBezTo>
                    <a:pt x="14" y="407"/>
                    <a:pt x="14" y="407"/>
                    <a:pt x="14" y="407"/>
                  </a:cubicBezTo>
                  <a:cubicBezTo>
                    <a:pt x="14" y="425"/>
                    <a:pt x="29" y="440"/>
                    <a:pt x="47" y="440"/>
                  </a:cubicBezTo>
                  <a:cubicBezTo>
                    <a:pt x="289" y="440"/>
                    <a:pt x="289" y="440"/>
                    <a:pt x="289" y="440"/>
                  </a:cubicBezTo>
                  <a:cubicBezTo>
                    <a:pt x="293" y="440"/>
                    <a:pt x="296" y="443"/>
                    <a:pt x="296" y="447"/>
                  </a:cubicBezTo>
                  <a:cubicBezTo>
                    <a:pt x="296" y="451"/>
                    <a:pt x="293" y="454"/>
                    <a:pt x="289" y="454"/>
                  </a:cubicBezTo>
                  <a:close/>
                </a:path>
              </a:pathLst>
            </a:custGeom>
            <a:solidFill>
              <a:schemeClr val="accent1"/>
            </a:solidFill>
            <a:ln w="19050">
              <a:noFill/>
              <a:round/>
              <a:headEnd/>
              <a:tailEnd/>
            </a:ln>
          </p:spPr>
          <p:txBody>
            <a:bodyPr vert="horz" wrap="square" lIns="80682" tIns="40341" rIns="80682" bIns="40341" numCol="1" anchor="t" anchorCtr="0" compatLnSpc="1">
              <a:prstTxWarp prst="textNoShape">
                <a:avLst/>
              </a:prstTxWarp>
            </a:bodyPr>
            <a:lstStyle/>
            <a:p>
              <a:endParaRPr lang="en-US"/>
            </a:p>
          </p:txBody>
        </p:sp>
        <p:sp>
          <p:nvSpPr>
            <p:cNvPr id="39" name="Freeform 5">
              <a:extLst>
                <a:ext uri="{FF2B5EF4-FFF2-40B4-BE49-F238E27FC236}">
                  <a16:creationId xmlns:a16="http://schemas.microsoft.com/office/drawing/2014/main" id="{F19E8057-01CB-5359-DC7F-5D345EE74AD0}"/>
                </a:ext>
              </a:extLst>
            </p:cNvPr>
            <p:cNvSpPr>
              <a:spLocks/>
            </p:cNvSpPr>
            <p:nvPr/>
          </p:nvSpPr>
          <p:spPr bwMode="auto">
            <a:xfrm rot="5400000">
              <a:off x="3564614" y="2697822"/>
              <a:ext cx="253637" cy="436289"/>
            </a:xfrm>
            <a:custGeom>
              <a:avLst/>
              <a:gdLst>
                <a:gd name="T0" fmla="*/ 240 w 240"/>
                <a:gd name="T1" fmla="*/ 232 h 471"/>
                <a:gd name="T2" fmla="*/ 0 w 240"/>
                <a:gd name="T3" fmla="*/ 0 h 471"/>
                <a:gd name="T4" fmla="*/ 0 w 240"/>
                <a:gd name="T5" fmla="*/ 22 h 471"/>
                <a:gd name="T6" fmla="*/ 0 w 240"/>
                <a:gd name="T7" fmla="*/ 22 h 471"/>
                <a:gd name="T8" fmla="*/ 0 w 240"/>
                <a:gd name="T9" fmla="*/ 132 h 471"/>
                <a:gd name="T10" fmla="*/ 99 w 240"/>
                <a:gd name="T11" fmla="*/ 232 h 471"/>
                <a:gd name="T12" fmla="*/ 0 w 240"/>
                <a:gd name="T13" fmla="*/ 339 h 471"/>
                <a:gd name="T14" fmla="*/ 0 w 240"/>
                <a:gd name="T15" fmla="*/ 445 h 471"/>
                <a:gd name="T16" fmla="*/ 0 w 240"/>
                <a:gd name="T17" fmla="*/ 445 h 471"/>
                <a:gd name="T18" fmla="*/ 0 w 240"/>
                <a:gd name="T19" fmla="*/ 471 h 471"/>
                <a:gd name="T20" fmla="*/ 240 w 240"/>
                <a:gd name="T21" fmla="*/ 23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471">
                  <a:moveTo>
                    <a:pt x="240" y="232"/>
                  </a:moveTo>
                  <a:lnTo>
                    <a:pt x="0" y="0"/>
                  </a:lnTo>
                  <a:lnTo>
                    <a:pt x="0" y="22"/>
                  </a:lnTo>
                  <a:lnTo>
                    <a:pt x="0" y="22"/>
                  </a:lnTo>
                  <a:lnTo>
                    <a:pt x="0" y="132"/>
                  </a:lnTo>
                  <a:lnTo>
                    <a:pt x="99" y="232"/>
                  </a:lnTo>
                  <a:lnTo>
                    <a:pt x="0" y="339"/>
                  </a:lnTo>
                  <a:lnTo>
                    <a:pt x="0" y="445"/>
                  </a:lnTo>
                  <a:lnTo>
                    <a:pt x="0" y="445"/>
                  </a:lnTo>
                  <a:lnTo>
                    <a:pt x="0" y="471"/>
                  </a:lnTo>
                  <a:lnTo>
                    <a:pt x="240" y="232"/>
                  </a:lnTo>
                  <a:close/>
                </a:path>
              </a:pathLst>
            </a:custGeom>
            <a:solidFill>
              <a:schemeClr val="accent1"/>
            </a:solidFill>
            <a:ln>
              <a:noFill/>
            </a:ln>
          </p:spPr>
          <p:txBody>
            <a:bodyPr vert="horz" wrap="square" lIns="80682" tIns="40341" rIns="80682" bIns="40341" numCol="1" anchor="t" anchorCtr="0" compatLnSpc="1">
              <a:prstTxWarp prst="textNoShape">
                <a:avLst/>
              </a:prstTxWarp>
            </a:bodyPr>
            <a:lstStyle/>
            <a:p>
              <a:endParaRPr lang="en-US"/>
            </a:p>
          </p:txBody>
        </p:sp>
      </p:grpSp>
      <p:pic>
        <p:nvPicPr>
          <p:cNvPr id="9" name="Graphic 8" descr="Double Tap Gesture outline">
            <a:extLst>
              <a:ext uri="{FF2B5EF4-FFF2-40B4-BE49-F238E27FC236}">
                <a16:creationId xmlns:a16="http://schemas.microsoft.com/office/drawing/2014/main" id="{F766B70C-96B3-6468-2648-2AB3DEBB35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356" y="1937568"/>
            <a:ext cx="998289" cy="796378"/>
          </a:xfrm>
          <a:prstGeom prst="rect">
            <a:avLst/>
          </a:prstGeom>
        </p:spPr>
      </p:pic>
    </p:spTree>
    <p:extLst>
      <p:ext uri="{BB962C8B-B14F-4D97-AF65-F5344CB8AC3E}">
        <p14:creationId xmlns:p14="http://schemas.microsoft.com/office/powerpoint/2010/main" val="1677062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A31390-023A-4B4F-86A8-0282396CFB9F}"/>
              </a:ext>
            </a:extLst>
          </p:cNvPr>
          <p:cNvSpPr>
            <a:spLocks noGrp="1"/>
          </p:cNvSpPr>
          <p:nvPr>
            <p:ph type="title"/>
          </p:nvPr>
        </p:nvSpPr>
        <p:spPr>
          <a:xfrm>
            <a:off x="274319" y="91359"/>
            <a:ext cx="11401213" cy="1188882"/>
          </a:xfrm>
        </p:spPr>
        <p:txBody>
          <a:bodyPr/>
          <a:lstStyle/>
          <a:p>
            <a:r>
              <a:rPr lang="en-US" dirty="0"/>
              <a:t>How does Home Equity Turbo work?</a:t>
            </a:r>
          </a:p>
        </p:txBody>
      </p:sp>
      <p:grpSp>
        <p:nvGrpSpPr>
          <p:cNvPr id="2" name="Graphic 9">
            <a:extLst>
              <a:ext uri="{FF2B5EF4-FFF2-40B4-BE49-F238E27FC236}">
                <a16:creationId xmlns:a16="http://schemas.microsoft.com/office/drawing/2014/main" id="{1FD52A14-4C02-4722-648C-7E6607F326FF}"/>
              </a:ext>
            </a:extLst>
          </p:cNvPr>
          <p:cNvGrpSpPr/>
          <p:nvPr/>
        </p:nvGrpSpPr>
        <p:grpSpPr>
          <a:xfrm>
            <a:off x="920197" y="2210507"/>
            <a:ext cx="2170049" cy="1456871"/>
            <a:chOff x="752557" y="2631291"/>
            <a:chExt cx="2170049" cy="1456871"/>
          </a:xfrm>
        </p:grpSpPr>
        <p:grpSp>
          <p:nvGrpSpPr>
            <p:cNvPr id="3" name="Graphic 9">
              <a:extLst>
                <a:ext uri="{FF2B5EF4-FFF2-40B4-BE49-F238E27FC236}">
                  <a16:creationId xmlns:a16="http://schemas.microsoft.com/office/drawing/2014/main" id="{E6C4CC7A-7E21-EB09-6404-944990BA258C}"/>
                </a:ext>
              </a:extLst>
            </p:cNvPr>
            <p:cNvGrpSpPr/>
            <p:nvPr/>
          </p:nvGrpSpPr>
          <p:grpSpPr>
            <a:xfrm>
              <a:off x="752557" y="2891015"/>
              <a:ext cx="2170049" cy="1197148"/>
              <a:chOff x="752557" y="2891015"/>
              <a:chExt cx="2170049" cy="1197148"/>
            </a:xfrm>
            <a:solidFill>
              <a:srgbClr val="B3B3B3"/>
            </a:solidFill>
          </p:grpSpPr>
          <p:sp>
            <p:nvSpPr>
              <p:cNvPr id="7" name="Freeform: Shape 6">
                <a:extLst>
                  <a:ext uri="{FF2B5EF4-FFF2-40B4-BE49-F238E27FC236}">
                    <a16:creationId xmlns:a16="http://schemas.microsoft.com/office/drawing/2014/main" id="{1F5CA8DF-7775-D672-4598-C1BB7F517DB1}"/>
                  </a:ext>
                </a:extLst>
              </p:cNvPr>
              <p:cNvSpPr/>
              <p:nvPr/>
            </p:nvSpPr>
            <p:spPr>
              <a:xfrm>
                <a:off x="752557" y="2891015"/>
                <a:ext cx="2170049" cy="1151060"/>
              </a:xfrm>
              <a:custGeom>
                <a:avLst/>
                <a:gdLst>
                  <a:gd name="connsiteX0" fmla="*/ 1128271 w 2170049"/>
                  <a:gd name="connsiteY0" fmla="*/ 449 h 1151060"/>
                  <a:gd name="connsiteX1" fmla="*/ 805358 w 2170049"/>
                  <a:gd name="connsiteY1" fmla="*/ 19845 h 1151060"/>
                  <a:gd name="connsiteX2" fmla="*/ 147234 w 2170049"/>
                  <a:gd name="connsiteY2" fmla="*/ 290414 h 1151060"/>
                  <a:gd name="connsiteX3" fmla="*/ 37695 w 2170049"/>
                  <a:gd name="connsiteY3" fmla="*/ 738774 h 1151060"/>
                  <a:gd name="connsiteX4" fmla="*/ 46102 w 2170049"/>
                  <a:gd name="connsiteY4" fmla="*/ 744373 h 1151060"/>
                  <a:gd name="connsiteX5" fmla="*/ 55137 w 2170049"/>
                  <a:gd name="connsiteY5" fmla="*/ 739838 h 1151060"/>
                  <a:gd name="connsiteX6" fmla="*/ 55678 w 2170049"/>
                  <a:gd name="connsiteY6" fmla="*/ 729756 h 1151060"/>
                  <a:gd name="connsiteX7" fmla="*/ 160926 w 2170049"/>
                  <a:gd name="connsiteY7" fmla="*/ 305170 h 1151060"/>
                  <a:gd name="connsiteX8" fmla="*/ 808236 w 2170049"/>
                  <a:gd name="connsiteY8" fmla="*/ 39747 h 1151060"/>
                  <a:gd name="connsiteX9" fmla="*/ 1619540 w 2170049"/>
                  <a:gd name="connsiteY9" fmla="*/ 96854 h 1151060"/>
                  <a:gd name="connsiteX10" fmla="*/ 2114367 w 2170049"/>
                  <a:gd name="connsiteY10" fmla="*/ 441013 h 1151060"/>
                  <a:gd name="connsiteX11" fmla="*/ 2009136 w 2170049"/>
                  <a:gd name="connsiteY11" fmla="*/ 865616 h 1151060"/>
                  <a:gd name="connsiteX12" fmla="*/ 1361826 w 2170049"/>
                  <a:gd name="connsiteY12" fmla="*/ 1131039 h 1151060"/>
                  <a:gd name="connsiteX13" fmla="*/ 1353297 w 2170049"/>
                  <a:gd name="connsiteY13" fmla="*/ 1142429 h 1151060"/>
                  <a:gd name="connsiteX14" fmla="*/ 1364687 w 2170049"/>
                  <a:gd name="connsiteY14" fmla="*/ 1150958 h 1151060"/>
                  <a:gd name="connsiteX15" fmla="*/ 2022811 w 2170049"/>
                  <a:gd name="connsiteY15" fmla="*/ 880390 h 1151060"/>
                  <a:gd name="connsiteX16" fmla="*/ 2132367 w 2170049"/>
                  <a:gd name="connsiteY16" fmla="*/ 432047 h 1151060"/>
                  <a:gd name="connsiteX17" fmla="*/ 1625488 w 2170049"/>
                  <a:gd name="connsiteY17" fmla="*/ 77685 h 1151060"/>
                  <a:gd name="connsiteX18" fmla="*/ 1128306 w 2170049"/>
                  <a:gd name="connsiteY18" fmla="*/ 484 h 115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0049" h="1151060">
                    <a:moveTo>
                      <a:pt x="1128271" y="449"/>
                    </a:moveTo>
                    <a:cubicBezTo>
                      <a:pt x="1022063" y="-1801"/>
                      <a:pt x="913449" y="4357"/>
                      <a:pt x="805358" y="19845"/>
                    </a:cubicBezTo>
                    <a:cubicBezTo>
                      <a:pt x="517120" y="61167"/>
                      <a:pt x="286948" y="160938"/>
                      <a:pt x="147234" y="290414"/>
                    </a:cubicBezTo>
                    <a:cubicBezTo>
                      <a:pt x="7519" y="419907"/>
                      <a:pt x="-41093" y="581460"/>
                      <a:pt x="37695" y="738774"/>
                    </a:cubicBezTo>
                    <a:cubicBezTo>
                      <a:pt x="39282" y="742018"/>
                      <a:pt x="42491" y="744164"/>
                      <a:pt x="46102" y="744373"/>
                    </a:cubicBezTo>
                    <a:cubicBezTo>
                      <a:pt x="49712" y="744600"/>
                      <a:pt x="53149" y="742873"/>
                      <a:pt x="55137" y="739838"/>
                    </a:cubicBezTo>
                    <a:cubicBezTo>
                      <a:pt x="57108" y="736820"/>
                      <a:pt x="57317" y="732966"/>
                      <a:pt x="55678" y="729756"/>
                    </a:cubicBezTo>
                    <a:cubicBezTo>
                      <a:pt x="-19203" y="580221"/>
                      <a:pt x="25520" y="430652"/>
                      <a:pt x="160926" y="305170"/>
                    </a:cubicBezTo>
                    <a:cubicBezTo>
                      <a:pt x="296315" y="179689"/>
                      <a:pt x="523015" y="80650"/>
                      <a:pt x="808236" y="39747"/>
                    </a:cubicBezTo>
                    <a:cubicBezTo>
                      <a:pt x="1093456" y="-1138"/>
                      <a:pt x="1382880" y="23753"/>
                      <a:pt x="1619540" y="96854"/>
                    </a:cubicBezTo>
                    <a:cubicBezTo>
                      <a:pt x="1856200" y="169973"/>
                      <a:pt x="2039486" y="291478"/>
                      <a:pt x="2114367" y="441013"/>
                    </a:cubicBezTo>
                    <a:cubicBezTo>
                      <a:pt x="2189248" y="590547"/>
                      <a:pt x="2144525" y="740117"/>
                      <a:pt x="2009136" y="865616"/>
                    </a:cubicBezTo>
                    <a:cubicBezTo>
                      <a:pt x="1873747" y="991098"/>
                      <a:pt x="1647047" y="1090136"/>
                      <a:pt x="1361826" y="1131039"/>
                    </a:cubicBezTo>
                    <a:cubicBezTo>
                      <a:pt x="1356332" y="1131824"/>
                      <a:pt x="1352512" y="1136917"/>
                      <a:pt x="1353297" y="1142429"/>
                    </a:cubicBezTo>
                    <a:cubicBezTo>
                      <a:pt x="1354082" y="1147941"/>
                      <a:pt x="1359175" y="1151743"/>
                      <a:pt x="1364687" y="1150958"/>
                    </a:cubicBezTo>
                    <a:cubicBezTo>
                      <a:pt x="1652925" y="1109637"/>
                      <a:pt x="1883096" y="1009866"/>
                      <a:pt x="2022811" y="880390"/>
                    </a:cubicBezTo>
                    <a:cubicBezTo>
                      <a:pt x="2162526" y="750897"/>
                      <a:pt x="2211138" y="589361"/>
                      <a:pt x="2132367" y="432047"/>
                    </a:cubicBezTo>
                    <a:cubicBezTo>
                      <a:pt x="2053597" y="274733"/>
                      <a:pt x="1865340" y="151763"/>
                      <a:pt x="1625488" y="77685"/>
                    </a:cubicBezTo>
                    <a:cubicBezTo>
                      <a:pt x="1475587" y="31375"/>
                      <a:pt x="1305295" y="4234"/>
                      <a:pt x="1128306" y="484"/>
                    </a:cubicBezTo>
                    <a:close/>
                  </a:path>
                </a:pathLst>
              </a:custGeom>
              <a:solidFill>
                <a:schemeClr val="tx2"/>
              </a:solidFill>
              <a:ln w="174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461856-8DE8-E718-2C38-BEC08E04755D}"/>
                  </a:ext>
                </a:extLst>
              </p:cNvPr>
              <p:cNvSpPr/>
              <p:nvPr/>
            </p:nvSpPr>
            <p:spPr>
              <a:xfrm rot="-5073000">
                <a:off x="759367" y="3585809"/>
                <a:ext cx="80444" cy="80444"/>
              </a:xfrm>
              <a:custGeom>
                <a:avLst/>
                <a:gdLst>
                  <a:gd name="connsiteX0" fmla="*/ 80445 w 80444"/>
                  <a:gd name="connsiteY0" fmla="*/ 40222 h 80444"/>
                  <a:gd name="connsiteX1" fmla="*/ 40222 w 80444"/>
                  <a:gd name="connsiteY1" fmla="*/ 80445 h 80444"/>
                  <a:gd name="connsiteX2" fmla="*/ 0 w 80444"/>
                  <a:gd name="connsiteY2" fmla="*/ 40222 h 80444"/>
                  <a:gd name="connsiteX3" fmla="*/ 40222 w 80444"/>
                  <a:gd name="connsiteY3" fmla="*/ 0 h 80444"/>
                  <a:gd name="connsiteX4" fmla="*/ 80445 w 80444"/>
                  <a:gd name="connsiteY4" fmla="*/ 40222 h 8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4" h="80444">
                    <a:moveTo>
                      <a:pt x="80445" y="40222"/>
                    </a:moveTo>
                    <a:cubicBezTo>
                      <a:pt x="80445" y="62437"/>
                      <a:pt x="62437" y="80445"/>
                      <a:pt x="40222" y="80445"/>
                    </a:cubicBezTo>
                    <a:cubicBezTo>
                      <a:pt x="18008" y="80445"/>
                      <a:pt x="0" y="62437"/>
                      <a:pt x="0" y="40222"/>
                    </a:cubicBezTo>
                    <a:cubicBezTo>
                      <a:pt x="0" y="18008"/>
                      <a:pt x="18008" y="0"/>
                      <a:pt x="40222" y="0"/>
                    </a:cubicBezTo>
                    <a:cubicBezTo>
                      <a:pt x="62437" y="0"/>
                      <a:pt x="80445" y="18008"/>
                      <a:pt x="80445" y="40222"/>
                    </a:cubicBezTo>
                    <a:close/>
                  </a:path>
                </a:pathLst>
              </a:custGeom>
              <a:solidFill>
                <a:schemeClr val="tx2"/>
              </a:solidFill>
              <a:ln w="2842" cap="rnd">
                <a:solidFill>
                  <a:srgbClr val="B3B3B3"/>
                </a:solidFill>
                <a:prstDash val="solid"/>
                <a:round/>
              </a:ln>
            </p:spPr>
            <p:txBody>
              <a:bodyPr rtlCol="0" anchor="ctr"/>
              <a:lstStyle/>
              <a:p>
                <a:endParaRPr lang="en-US"/>
              </a:p>
            </p:txBody>
          </p:sp>
          <p:sp>
            <p:nvSpPr>
              <p:cNvPr id="11" name="Freeform: Shape 10">
                <a:extLst>
                  <a:ext uri="{FF2B5EF4-FFF2-40B4-BE49-F238E27FC236}">
                    <a16:creationId xmlns:a16="http://schemas.microsoft.com/office/drawing/2014/main" id="{9FEE6CE5-6B05-9E9B-746D-39B881EC553B}"/>
                  </a:ext>
                </a:extLst>
              </p:cNvPr>
              <p:cNvSpPr/>
              <p:nvPr/>
            </p:nvSpPr>
            <p:spPr>
              <a:xfrm rot="-3189601">
                <a:off x="2076358" y="3991633"/>
                <a:ext cx="80444" cy="80444"/>
              </a:xfrm>
              <a:custGeom>
                <a:avLst/>
                <a:gdLst>
                  <a:gd name="connsiteX0" fmla="*/ 80445 w 80444"/>
                  <a:gd name="connsiteY0" fmla="*/ 40222 h 80444"/>
                  <a:gd name="connsiteX1" fmla="*/ 40222 w 80444"/>
                  <a:gd name="connsiteY1" fmla="*/ 80445 h 80444"/>
                  <a:gd name="connsiteX2" fmla="*/ 0 w 80444"/>
                  <a:gd name="connsiteY2" fmla="*/ 40222 h 80444"/>
                  <a:gd name="connsiteX3" fmla="*/ 40222 w 80444"/>
                  <a:gd name="connsiteY3" fmla="*/ 0 h 80444"/>
                  <a:gd name="connsiteX4" fmla="*/ 80445 w 80444"/>
                  <a:gd name="connsiteY4" fmla="*/ 40222 h 8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4" h="80444">
                    <a:moveTo>
                      <a:pt x="80445" y="40222"/>
                    </a:moveTo>
                    <a:cubicBezTo>
                      <a:pt x="80445" y="62437"/>
                      <a:pt x="62437" y="80445"/>
                      <a:pt x="40222" y="80445"/>
                    </a:cubicBezTo>
                    <a:cubicBezTo>
                      <a:pt x="18008" y="80445"/>
                      <a:pt x="0" y="62437"/>
                      <a:pt x="0" y="40222"/>
                    </a:cubicBezTo>
                    <a:cubicBezTo>
                      <a:pt x="0" y="18008"/>
                      <a:pt x="18008" y="0"/>
                      <a:pt x="40222" y="0"/>
                    </a:cubicBezTo>
                    <a:cubicBezTo>
                      <a:pt x="62437" y="0"/>
                      <a:pt x="80445" y="18008"/>
                      <a:pt x="80445" y="40222"/>
                    </a:cubicBezTo>
                    <a:close/>
                  </a:path>
                </a:pathLst>
              </a:custGeom>
              <a:solidFill>
                <a:schemeClr val="tx2"/>
              </a:solidFill>
              <a:ln w="2842" cap="rnd">
                <a:solidFill>
                  <a:srgbClr val="B3B3B3"/>
                </a:solidFill>
                <a:prstDash val="solid"/>
                <a:round/>
              </a:ln>
            </p:spPr>
            <p:txBody>
              <a:bodyPr rtlCol="0" anchor="ctr"/>
              <a:lstStyle/>
              <a:p>
                <a:endParaRPr lang="en-US"/>
              </a:p>
            </p:txBody>
          </p:sp>
        </p:grpSp>
        <p:sp>
          <p:nvSpPr>
            <p:cNvPr id="5" name="Freeform: Shape 4">
              <a:extLst>
                <a:ext uri="{FF2B5EF4-FFF2-40B4-BE49-F238E27FC236}">
                  <a16:creationId xmlns:a16="http://schemas.microsoft.com/office/drawing/2014/main" id="{B4A91362-8115-D55B-C757-D11E25CE3102}"/>
                </a:ext>
              </a:extLst>
            </p:cNvPr>
            <p:cNvSpPr/>
            <p:nvPr/>
          </p:nvSpPr>
          <p:spPr>
            <a:xfrm>
              <a:off x="916658" y="2923820"/>
              <a:ext cx="1852745" cy="991363"/>
            </a:xfrm>
            <a:custGeom>
              <a:avLst/>
              <a:gdLst>
                <a:gd name="connsiteX0" fmla="*/ 1852728 w 1852745"/>
                <a:gd name="connsiteY0" fmla="*/ 495664 h 991363"/>
                <a:gd name="connsiteX1" fmla="*/ 1581409 w 1852745"/>
                <a:gd name="connsiteY1" fmla="*/ 846172 h 991363"/>
                <a:gd name="connsiteX2" fmla="*/ 926373 w 1852745"/>
                <a:gd name="connsiteY2" fmla="*/ 991363 h 991363"/>
                <a:gd name="connsiteX3" fmla="*/ 0 w 1852745"/>
                <a:gd name="connsiteY3" fmla="*/ 495682 h 991363"/>
                <a:gd name="connsiteX4" fmla="*/ 926373 w 1852745"/>
                <a:gd name="connsiteY4" fmla="*/ 0 h 991363"/>
                <a:gd name="connsiteX5" fmla="*/ 1852745 w 1852745"/>
                <a:gd name="connsiteY5" fmla="*/ 495682 h 9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745" h="991363">
                  <a:moveTo>
                    <a:pt x="1852728" y="495664"/>
                  </a:moveTo>
                  <a:cubicBezTo>
                    <a:pt x="1852728" y="627128"/>
                    <a:pt x="1755137" y="753203"/>
                    <a:pt x="1581409" y="846172"/>
                  </a:cubicBezTo>
                  <a:cubicBezTo>
                    <a:pt x="1407682" y="939123"/>
                    <a:pt x="1172051" y="991363"/>
                    <a:pt x="926373" y="991363"/>
                  </a:cubicBezTo>
                  <a:cubicBezTo>
                    <a:pt x="414748" y="991363"/>
                    <a:pt x="0" y="769442"/>
                    <a:pt x="0" y="495682"/>
                  </a:cubicBezTo>
                  <a:cubicBezTo>
                    <a:pt x="0" y="221921"/>
                    <a:pt x="414748" y="0"/>
                    <a:pt x="926373" y="0"/>
                  </a:cubicBezTo>
                  <a:cubicBezTo>
                    <a:pt x="1437997" y="0"/>
                    <a:pt x="1852745" y="221921"/>
                    <a:pt x="1852745" y="495682"/>
                  </a:cubicBezTo>
                  <a:close/>
                </a:path>
              </a:pathLst>
            </a:custGeom>
            <a:solidFill>
              <a:srgbClr val="00B050"/>
            </a:solidFill>
            <a:ln w="1743"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A746FA9-F48D-43AD-52BC-453CF275AC3E}"/>
                </a:ext>
              </a:extLst>
            </p:cNvPr>
            <p:cNvSpPr/>
            <p:nvPr/>
          </p:nvSpPr>
          <p:spPr>
            <a:xfrm>
              <a:off x="916658" y="2631291"/>
              <a:ext cx="1852745" cy="991363"/>
            </a:xfrm>
            <a:custGeom>
              <a:avLst/>
              <a:gdLst>
                <a:gd name="connsiteX0" fmla="*/ 1852728 w 1852745"/>
                <a:gd name="connsiteY0" fmla="*/ 495664 h 991363"/>
                <a:gd name="connsiteX1" fmla="*/ 1581409 w 1852745"/>
                <a:gd name="connsiteY1" fmla="*/ 846172 h 991363"/>
                <a:gd name="connsiteX2" fmla="*/ 926373 w 1852745"/>
                <a:gd name="connsiteY2" fmla="*/ 991363 h 991363"/>
                <a:gd name="connsiteX3" fmla="*/ 0 w 1852745"/>
                <a:gd name="connsiteY3" fmla="*/ 495682 h 991363"/>
                <a:gd name="connsiteX4" fmla="*/ 926373 w 1852745"/>
                <a:gd name="connsiteY4" fmla="*/ 0 h 991363"/>
                <a:gd name="connsiteX5" fmla="*/ 1852745 w 1852745"/>
                <a:gd name="connsiteY5" fmla="*/ 495682 h 9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745" h="991363">
                  <a:moveTo>
                    <a:pt x="1852728" y="495664"/>
                  </a:moveTo>
                  <a:cubicBezTo>
                    <a:pt x="1852728" y="627128"/>
                    <a:pt x="1755137" y="753203"/>
                    <a:pt x="1581409" y="846172"/>
                  </a:cubicBezTo>
                  <a:cubicBezTo>
                    <a:pt x="1407682" y="939123"/>
                    <a:pt x="1172051" y="991363"/>
                    <a:pt x="926373" y="991363"/>
                  </a:cubicBezTo>
                  <a:cubicBezTo>
                    <a:pt x="414748" y="991363"/>
                    <a:pt x="0" y="769442"/>
                    <a:pt x="0" y="495682"/>
                  </a:cubicBezTo>
                  <a:cubicBezTo>
                    <a:pt x="0" y="221921"/>
                    <a:pt x="414748" y="0"/>
                    <a:pt x="926373" y="0"/>
                  </a:cubicBezTo>
                  <a:cubicBezTo>
                    <a:pt x="1437997" y="0"/>
                    <a:pt x="1852745" y="221921"/>
                    <a:pt x="1852745" y="495682"/>
                  </a:cubicBezTo>
                  <a:close/>
                </a:path>
              </a:pathLst>
            </a:custGeom>
            <a:solidFill>
              <a:srgbClr val="F2F2F2"/>
            </a:solidFill>
            <a:ln w="1743" cap="flat">
              <a:noFill/>
              <a:prstDash val="solid"/>
              <a:miter/>
            </a:ln>
          </p:spPr>
          <p:txBody>
            <a:bodyPr rtlCol="0" anchor="ctr"/>
            <a:lstStyle/>
            <a:p>
              <a:endParaRPr lang="en-US"/>
            </a:p>
          </p:txBody>
        </p:sp>
      </p:grpSp>
      <p:grpSp>
        <p:nvGrpSpPr>
          <p:cNvPr id="12" name="Graphic 9">
            <a:extLst>
              <a:ext uri="{FF2B5EF4-FFF2-40B4-BE49-F238E27FC236}">
                <a16:creationId xmlns:a16="http://schemas.microsoft.com/office/drawing/2014/main" id="{5D989A6A-B7B8-0AEB-029A-745FC13FF771}"/>
              </a:ext>
            </a:extLst>
          </p:cNvPr>
          <p:cNvGrpSpPr/>
          <p:nvPr/>
        </p:nvGrpSpPr>
        <p:grpSpPr>
          <a:xfrm>
            <a:off x="3605522" y="2224491"/>
            <a:ext cx="2170001" cy="1457253"/>
            <a:chOff x="3418655" y="2631291"/>
            <a:chExt cx="2170001" cy="1457253"/>
          </a:xfrm>
        </p:grpSpPr>
        <p:grpSp>
          <p:nvGrpSpPr>
            <p:cNvPr id="13" name="Graphic 9">
              <a:extLst>
                <a:ext uri="{FF2B5EF4-FFF2-40B4-BE49-F238E27FC236}">
                  <a16:creationId xmlns:a16="http://schemas.microsoft.com/office/drawing/2014/main" id="{8ED40D12-9985-FA78-0203-1E8FE08174CC}"/>
                </a:ext>
              </a:extLst>
            </p:cNvPr>
            <p:cNvGrpSpPr/>
            <p:nvPr/>
          </p:nvGrpSpPr>
          <p:grpSpPr>
            <a:xfrm>
              <a:off x="3418655" y="2891015"/>
              <a:ext cx="2170001" cy="1197530"/>
              <a:chOff x="3418655" y="2891015"/>
              <a:chExt cx="2170001" cy="1197530"/>
            </a:xfrm>
            <a:solidFill>
              <a:srgbClr val="B3B3B3"/>
            </a:solidFill>
          </p:grpSpPr>
          <p:sp>
            <p:nvSpPr>
              <p:cNvPr id="16" name="Freeform: Shape 15">
                <a:extLst>
                  <a:ext uri="{FF2B5EF4-FFF2-40B4-BE49-F238E27FC236}">
                    <a16:creationId xmlns:a16="http://schemas.microsoft.com/office/drawing/2014/main" id="{67A339B2-4553-922E-ADBA-40F9A039927B}"/>
                  </a:ext>
                </a:extLst>
              </p:cNvPr>
              <p:cNvSpPr/>
              <p:nvPr/>
            </p:nvSpPr>
            <p:spPr>
              <a:xfrm>
                <a:off x="3418655" y="2891015"/>
                <a:ext cx="2170001" cy="1151008"/>
              </a:xfrm>
              <a:custGeom>
                <a:avLst/>
                <a:gdLst>
                  <a:gd name="connsiteX0" fmla="*/ 1128263 w 2170001"/>
                  <a:gd name="connsiteY0" fmla="*/ 449 h 1151008"/>
                  <a:gd name="connsiteX1" fmla="*/ 805350 w 2170001"/>
                  <a:gd name="connsiteY1" fmla="*/ 19845 h 1151008"/>
                  <a:gd name="connsiteX2" fmla="*/ 147226 w 2170001"/>
                  <a:gd name="connsiteY2" fmla="*/ 290414 h 1151008"/>
                  <a:gd name="connsiteX3" fmla="*/ 37687 w 2170001"/>
                  <a:gd name="connsiteY3" fmla="*/ 738757 h 1151008"/>
                  <a:gd name="connsiteX4" fmla="*/ 46094 w 2170001"/>
                  <a:gd name="connsiteY4" fmla="*/ 744356 h 1151008"/>
                  <a:gd name="connsiteX5" fmla="*/ 55129 w 2170001"/>
                  <a:gd name="connsiteY5" fmla="*/ 739821 h 1151008"/>
                  <a:gd name="connsiteX6" fmla="*/ 55670 w 2170001"/>
                  <a:gd name="connsiteY6" fmla="*/ 729721 h 1151008"/>
                  <a:gd name="connsiteX7" fmla="*/ 160901 w 2170001"/>
                  <a:gd name="connsiteY7" fmla="*/ 305135 h 1151008"/>
                  <a:gd name="connsiteX8" fmla="*/ 808210 w 2170001"/>
                  <a:gd name="connsiteY8" fmla="*/ 39713 h 1151008"/>
                  <a:gd name="connsiteX9" fmla="*/ 1619515 w 2170001"/>
                  <a:gd name="connsiteY9" fmla="*/ 96819 h 1151008"/>
                  <a:gd name="connsiteX10" fmla="*/ 2114341 w 2170001"/>
                  <a:gd name="connsiteY10" fmla="*/ 440978 h 1151008"/>
                  <a:gd name="connsiteX11" fmla="*/ 2009111 w 2170001"/>
                  <a:gd name="connsiteY11" fmla="*/ 865581 h 1151008"/>
                  <a:gd name="connsiteX12" fmla="*/ 1361801 w 2170001"/>
                  <a:gd name="connsiteY12" fmla="*/ 1131004 h 1151008"/>
                  <a:gd name="connsiteX13" fmla="*/ 1353272 w 2170001"/>
                  <a:gd name="connsiteY13" fmla="*/ 1142377 h 1151008"/>
                  <a:gd name="connsiteX14" fmla="*/ 1364645 w 2170001"/>
                  <a:gd name="connsiteY14" fmla="*/ 1150906 h 1151008"/>
                  <a:gd name="connsiteX15" fmla="*/ 2022768 w 2170001"/>
                  <a:gd name="connsiteY15" fmla="*/ 880337 h 1151008"/>
                  <a:gd name="connsiteX16" fmla="*/ 2132307 w 2170001"/>
                  <a:gd name="connsiteY16" fmla="*/ 431995 h 1151008"/>
                  <a:gd name="connsiteX17" fmla="*/ 1625427 w 2170001"/>
                  <a:gd name="connsiteY17" fmla="*/ 77633 h 1151008"/>
                  <a:gd name="connsiteX18" fmla="*/ 1128246 w 2170001"/>
                  <a:gd name="connsiteY18" fmla="*/ 432 h 115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0001" h="1151008">
                    <a:moveTo>
                      <a:pt x="1128263" y="449"/>
                    </a:moveTo>
                    <a:cubicBezTo>
                      <a:pt x="1022056" y="-1801"/>
                      <a:pt x="913441" y="4357"/>
                      <a:pt x="805350" y="19845"/>
                    </a:cubicBezTo>
                    <a:cubicBezTo>
                      <a:pt x="517112" y="61167"/>
                      <a:pt x="286941" y="160938"/>
                      <a:pt x="147226" y="290414"/>
                    </a:cubicBezTo>
                    <a:cubicBezTo>
                      <a:pt x="7511" y="419907"/>
                      <a:pt x="-41084" y="581442"/>
                      <a:pt x="37687" y="738757"/>
                    </a:cubicBezTo>
                    <a:cubicBezTo>
                      <a:pt x="39274" y="742001"/>
                      <a:pt x="42483" y="744146"/>
                      <a:pt x="46094" y="744356"/>
                    </a:cubicBezTo>
                    <a:cubicBezTo>
                      <a:pt x="49705" y="744582"/>
                      <a:pt x="53141" y="742856"/>
                      <a:pt x="55129" y="739821"/>
                    </a:cubicBezTo>
                    <a:cubicBezTo>
                      <a:pt x="57118" y="736786"/>
                      <a:pt x="57310" y="732948"/>
                      <a:pt x="55670" y="729721"/>
                    </a:cubicBezTo>
                    <a:cubicBezTo>
                      <a:pt x="-19211" y="580187"/>
                      <a:pt x="25512" y="430617"/>
                      <a:pt x="160901" y="305135"/>
                    </a:cubicBezTo>
                    <a:cubicBezTo>
                      <a:pt x="296290" y="179654"/>
                      <a:pt x="522990" y="80615"/>
                      <a:pt x="808210" y="39713"/>
                    </a:cubicBezTo>
                    <a:cubicBezTo>
                      <a:pt x="1093430" y="-1173"/>
                      <a:pt x="1382854" y="23718"/>
                      <a:pt x="1619515" y="96819"/>
                    </a:cubicBezTo>
                    <a:cubicBezTo>
                      <a:pt x="1856175" y="169938"/>
                      <a:pt x="2039461" y="291443"/>
                      <a:pt x="2114341" y="440978"/>
                    </a:cubicBezTo>
                    <a:cubicBezTo>
                      <a:pt x="2189223" y="590513"/>
                      <a:pt x="2144500" y="740082"/>
                      <a:pt x="2009111" y="865581"/>
                    </a:cubicBezTo>
                    <a:cubicBezTo>
                      <a:pt x="1873722" y="991063"/>
                      <a:pt x="1647021" y="1090101"/>
                      <a:pt x="1361801" y="1131004"/>
                    </a:cubicBezTo>
                    <a:cubicBezTo>
                      <a:pt x="1356307" y="1131789"/>
                      <a:pt x="1352487" y="1136882"/>
                      <a:pt x="1353272" y="1142377"/>
                    </a:cubicBezTo>
                    <a:cubicBezTo>
                      <a:pt x="1354057" y="1147871"/>
                      <a:pt x="1359150" y="1151691"/>
                      <a:pt x="1364645" y="1150906"/>
                    </a:cubicBezTo>
                    <a:cubicBezTo>
                      <a:pt x="1652882" y="1109585"/>
                      <a:pt x="1883054" y="1009813"/>
                      <a:pt x="2022768" y="880337"/>
                    </a:cubicBezTo>
                    <a:cubicBezTo>
                      <a:pt x="2162483" y="750844"/>
                      <a:pt x="2211095" y="589309"/>
                      <a:pt x="2132307" y="431995"/>
                    </a:cubicBezTo>
                    <a:cubicBezTo>
                      <a:pt x="2053537" y="274681"/>
                      <a:pt x="1865280" y="151711"/>
                      <a:pt x="1625427" y="77633"/>
                    </a:cubicBezTo>
                    <a:cubicBezTo>
                      <a:pt x="1475526" y="31323"/>
                      <a:pt x="1305235" y="4182"/>
                      <a:pt x="1128246" y="432"/>
                    </a:cubicBezTo>
                    <a:close/>
                  </a:path>
                </a:pathLst>
              </a:custGeom>
              <a:solidFill>
                <a:schemeClr val="accent1"/>
              </a:solidFill>
              <a:ln w="174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9289125-36CB-55DD-08F8-19CD4CB2067F}"/>
                  </a:ext>
                </a:extLst>
              </p:cNvPr>
              <p:cNvSpPr/>
              <p:nvPr/>
            </p:nvSpPr>
            <p:spPr>
              <a:xfrm rot="-4810202">
                <a:off x="3425329" y="3585647"/>
                <a:ext cx="80444" cy="80444"/>
              </a:xfrm>
              <a:custGeom>
                <a:avLst/>
                <a:gdLst>
                  <a:gd name="connsiteX0" fmla="*/ 80445 w 80444"/>
                  <a:gd name="connsiteY0" fmla="*/ 40222 h 80444"/>
                  <a:gd name="connsiteX1" fmla="*/ 40222 w 80444"/>
                  <a:gd name="connsiteY1" fmla="*/ 80445 h 80444"/>
                  <a:gd name="connsiteX2" fmla="*/ 0 w 80444"/>
                  <a:gd name="connsiteY2" fmla="*/ 40222 h 80444"/>
                  <a:gd name="connsiteX3" fmla="*/ 40222 w 80444"/>
                  <a:gd name="connsiteY3" fmla="*/ 0 h 80444"/>
                  <a:gd name="connsiteX4" fmla="*/ 80445 w 80444"/>
                  <a:gd name="connsiteY4" fmla="*/ 40222 h 8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4" h="80444">
                    <a:moveTo>
                      <a:pt x="80445" y="40222"/>
                    </a:moveTo>
                    <a:cubicBezTo>
                      <a:pt x="80445" y="62437"/>
                      <a:pt x="62437" y="80445"/>
                      <a:pt x="40222" y="80445"/>
                    </a:cubicBezTo>
                    <a:cubicBezTo>
                      <a:pt x="18008" y="80445"/>
                      <a:pt x="0" y="62437"/>
                      <a:pt x="0" y="40222"/>
                    </a:cubicBezTo>
                    <a:cubicBezTo>
                      <a:pt x="0" y="18008"/>
                      <a:pt x="18008" y="0"/>
                      <a:pt x="40222" y="0"/>
                    </a:cubicBezTo>
                    <a:cubicBezTo>
                      <a:pt x="62437" y="0"/>
                      <a:pt x="80445" y="18008"/>
                      <a:pt x="80445" y="40222"/>
                    </a:cubicBezTo>
                    <a:close/>
                  </a:path>
                </a:pathLst>
              </a:custGeom>
              <a:solidFill>
                <a:schemeClr val="accent1"/>
              </a:solidFill>
              <a:ln w="2842" cap="rnd">
                <a:solidFill>
                  <a:srgbClr val="B3B3B3"/>
                </a:solidFill>
                <a:prstDash val="solid"/>
                <a:round/>
              </a:ln>
            </p:spPr>
            <p:txBody>
              <a:bodyPr rtlCol="0" anchor="ctr"/>
              <a:lstStyle/>
              <a:p>
                <a:endParaRPr lang="en-US"/>
              </a:p>
            </p:txBody>
          </p:sp>
          <p:sp>
            <p:nvSpPr>
              <p:cNvPr id="18" name="Freeform: Shape 17">
                <a:extLst>
                  <a:ext uri="{FF2B5EF4-FFF2-40B4-BE49-F238E27FC236}">
                    <a16:creationId xmlns:a16="http://schemas.microsoft.com/office/drawing/2014/main" id="{6F25A5DE-BD9F-2960-F971-B309920AC622}"/>
                  </a:ext>
                </a:extLst>
              </p:cNvPr>
              <p:cNvSpPr/>
              <p:nvPr/>
            </p:nvSpPr>
            <p:spPr>
              <a:xfrm rot="-3087599">
                <a:off x="4742507" y="3991801"/>
                <a:ext cx="80444" cy="80444"/>
              </a:xfrm>
              <a:custGeom>
                <a:avLst/>
                <a:gdLst>
                  <a:gd name="connsiteX0" fmla="*/ 80445 w 80444"/>
                  <a:gd name="connsiteY0" fmla="*/ 40223 h 80444"/>
                  <a:gd name="connsiteX1" fmla="*/ 40223 w 80444"/>
                  <a:gd name="connsiteY1" fmla="*/ 80445 h 80444"/>
                  <a:gd name="connsiteX2" fmla="*/ 0 w 80444"/>
                  <a:gd name="connsiteY2" fmla="*/ 40223 h 80444"/>
                  <a:gd name="connsiteX3" fmla="*/ 40223 w 80444"/>
                  <a:gd name="connsiteY3" fmla="*/ 0 h 80444"/>
                  <a:gd name="connsiteX4" fmla="*/ 80445 w 80444"/>
                  <a:gd name="connsiteY4" fmla="*/ 40223 h 8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4" h="80444">
                    <a:moveTo>
                      <a:pt x="80445" y="40223"/>
                    </a:moveTo>
                    <a:cubicBezTo>
                      <a:pt x="80445" y="62437"/>
                      <a:pt x="62437" y="80445"/>
                      <a:pt x="40223" y="80445"/>
                    </a:cubicBezTo>
                    <a:cubicBezTo>
                      <a:pt x="18008" y="80445"/>
                      <a:pt x="0" y="62437"/>
                      <a:pt x="0" y="40223"/>
                    </a:cubicBezTo>
                    <a:cubicBezTo>
                      <a:pt x="0" y="18008"/>
                      <a:pt x="18008" y="0"/>
                      <a:pt x="40223" y="0"/>
                    </a:cubicBezTo>
                    <a:cubicBezTo>
                      <a:pt x="62437" y="0"/>
                      <a:pt x="80445" y="18008"/>
                      <a:pt x="80445" y="40223"/>
                    </a:cubicBezTo>
                    <a:close/>
                  </a:path>
                </a:pathLst>
              </a:custGeom>
              <a:solidFill>
                <a:schemeClr val="accent1"/>
              </a:solidFill>
              <a:ln w="2842" cap="rnd">
                <a:solidFill>
                  <a:srgbClr val="B3B3B3"/>
                </a:solidFill>
                <a:prstDash val="solid"/>
                <a:round/>
              </a:ln>
            </p:spPr>
            <p:txBody>
              <a:bodyPr rtlCol="0" anchor="ctr"/>
              <a:lstStyle/>
              <a:p>
                <a:endParaRPr lang="en-US"/>
              </a:p>
            </p:txBody>
          </p:sp>
        </p:grpSp>
        <p:sp>
          <p:nvSpPr>
            <p:cNvPr id="14" name="Freeform: Shape 13">
              <a:extLst>
                <a:ext uri="{FF2B5EF4-FFF2-40B4-BE49-F238E27FC236}">
                  <a16:creationId xmlns:a16="http://schemas.microsoft.com/office/drawing/2014/main" id="{D6D2214A-AB6E-6716-01F1-EF08FD429CD3}"/>
                </a:ext>
              </a:extLst>
            </p:cNvPr>
            <p:cNvSpPr/>
            <p:nvPr/>
          </p:nvSpPr>
          <p:spPr>
            <a:xfrm>
              <a:off x="3582748" y="2923820"/>
              <a:ext cx="1852727" cy="991363"/>
            </a:xfrm>
            <a:custGeom>
              <a:avLst/>
              <a:gdLst>
                <a:gd name="connsiteX0" fmla="*/ 1852728 w 1852727"/>
                <a:gd name="connsiteY0" fmla="*/ 495664 h 991363"/>
                <a:gd name="connsiteX1" fmla="*/ 1581409 w 1852727"/>
                <a:gd name="connsiteY1" fmla="*/ 846172 h 991363"/>
                <a:gd name="connsiteX2" fmla="*/ 926372 w 1852727"/>
                <a:gd name="connsiteY2" fmla="*/ 991363 h 991363"/>
                <a:gd name="connsiteX3" fmla="*/ 0 w 1852727"/>
                <a:gd name="connsiteY3" fmla="*/ 495682 h 991363"/>
                <a:gd name="connsiteX4" fmla="*/ 926372 w 1852727"/>
                <a:gd name="connsiteY4" fmla="*/ 0 h 991363"/>
                <a:gd name="connsiteX5" fmla="*/ 1581409 w 1852727"/>
                <a:gd name="connsiteY5" fmla="*/ 145192 h 991363"/>
                <a:gd name="connsiteX6" fmla="*/ 1852728 w 1852727"/>
                <a:gd name="connsiteY6" fmla="*/ 495699 h 9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727" h="991363">
                  <a:moveTo>
                    <a:pt x="1852728" y="495664"/>
                  </a:moveTo>
                  <a:cubicBezTo>
                    <a:pt x="1852728" y="627128"/>
                    <a:pt x="1755137" y="753203"/>
                    <a:pt x="1581409" y="846172"/>
                  </a:cubicBezTo>
                  <a:cubicBezTo>
                    <a:pt x="1407682" y="939123"/>
                    <a:pt x="1172051" y="991363"/>
                    <a:pt x="926372" y="991363"/>
                  </a:cubicBezTo>
                  <a:cubicBezTo>
                    <a:pt x="414748" y="991363"/>
                    <a:pt x="0" y="769442"/>
                    <a:pt x="0" y="495682"/>
                  </a:cubicBezTo>
                  <a:cubicBezTo>
                    <a:pt x="0" y="221921"/>
                    <a:pt x="414748" y="0"/>
                    <a:pt x="926372" y="0"/>
                  </a:cubicBezTo>
                  <a:cubicBezTo>
                    <a:pt x="1172068" y="0"/>
                    <a:pt x="1407682" y="52223"/>
                    <a:pt x="1581409" y="145192"/>
                  </a:cubicBezTo>
                  <a:cubicBezTo>
                    <a:pt x="1755137" y="238143"/>
                    <a:pt x="1852728" y="364235"/>
                    <a:pt x="1852728" y="495699"/>
                  </a:cubicBezTo>
                  <a:close/>
                </a:path>
              </a:pathLst>
            </a:custGeom>
            <a:solidFill>
              <a:schemeClr val="accent1"/>
            </a:solidFill>
            <a:ln w="1743"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5F69035-F244-7853-80D6-687617D340AB}"/>
                </a:ext>
              </a:extLst>
            </p:cNvPr>
            <p:cNvSpPr/>
            <p:nvPr/>
          </p:nvSpPr>
          <p:spPr>
            <a:xfrm>
              <a:off x="3582748" y="2631291"/>
              <a:ext cx="1852727" cy="991363"/>
            </a:xfrm>
            <a:custGeom>
              <a:avLst/>
              <a:gdLst>
                <a:gd name="connsiteX0" fmla="*/ 1852728 w 1852727"/>
                <a:gd name="connsiteY0" fmla="*/ 495664 h 991363"/>
                <a:gd name="connsiteX1" fmla="*/ 1581409 w 1852727"/>
                <a:gd name="connsiteY1" fmla="*/ 846172 h 991363"/>
                <a:gd name="connsiteX2" fmla="*/ 926372 w 1852727"/>
                <a:gd name="connsiteY2" fmla="*/ 991363 h 991363"/>
                <a:gd name="connsiteX3" fmla="*/ 0 w 1852727"/>
                <a:gd name="connsiteY3" fmla="*/ 495682 h 991363"/>
                <a:gd name="connsiteX4" fmla="*/ 926372 w 1852727"/>
                <a:gd name="connsiteY4" fmla="*/ 0 h 991363"/>
                <a:gd name="connsiteX5" fmla="*/ 1581409 w 1852727"/>
                <a:gd name="connsiteY5" fmla="*/ 145192 h 991363"/>
                <a:gd name="connsiteX6" fmla="*/ 1852728 w 1852727"/>
                <a:gd name="connsiteY6" fmla="*/ 495699 h 9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727" h="991363">
                  <a:moveTo>
                    <a:pt x="1852728" y="495664"/>
                  </a:moveTo>
                  <a:cubicBezTo>
                    <a:pt x="1852728" y="627128"/>
                    <a:pt x="1755137" y="753203"/>
                    <a:pt x="1581409" y="846172"/>
                  </a:cubicBezTo>
                  <a:cubicBezTo>
                    <a:pt x="1407682" y="939123"/>
                    <a:pt x="1172051" y="991363"/>
                    <a:pt x="926372" y="991363"/>
                  </a:cubicBezTo>
                  <a:cubicBezTo>
                    <a:pt x="414748" y="991363"/>
                    <a:pt x="0" y="769442"/>
                    <a:pt x="0" y="495682"/>
                  </a:cubicBezTo>
                  <a:cubicBezTo>
                    <a:pt x="0" y="221921"/>
                    <a:pt x="414748" y="0"/>
                    <a:pt x="926372" y="0"/>
                  </a:cubicBezTo>
                  <a:cubicBezTo>
                    <a:pt x="1172068" y="0"/>
                    <a:pt x="1407682" y="52223"/>
                    <a:pt x="1581409" y="145192"/>
                  </a:cubicBezTo>
                  <a:cubicBezTo>
                    <a:pt x="1755137" y="238143"/>
                    <a:pt x="1852728" y="364235"/>
                    <a:pt x="1852728" y="495699"/>
                  </a:cubicBezTo>
                  <a:close/>
                </a:path>
              </a:pathLst>
            </a:custGeom>
            <a:solidFill>
              <a:srgbClr val="F2F2F2"/>
            </a:solidFill>
            <a:ln w="1743" cap="flat">
              <a:noFill/>
              <a:prstDash val="solid"/>
              <a:miter/>
            </a:ln>
          </p:spPr>
          <p:txBody>
            <a:bodyPr rtlCol="0" anchor="ctr"/>
            <a:lstStyle/>
            <a:p>
              <a:endParaRPr lang="en-US"/>
            </a:p>
          </p:txBody>
        </p:sp>
      </p:grpSp>
      <p:grpSp>
        <p:nvGrpSpPr>
          <p:cNvPr id="19" name="Graphic 9">
            <a:extLst>
              <a:ext uri="{FF2B5EF4-FFF2-40B4-BE49-F238E27FC236}">
                <a16:creationId xmlns:a16="http://schemas.microsoft.com/office/drawing/2014/main" id="{6163D64B-9245-2F8F-9E9F-4F546BE45C1D}"/>
              </a:ext>
            </a:extLst>
          </p:cNvPr>
          <p:cNvGrpSpPr/>
          <p:nvPr/>
        </p:nvGrpSpPr>
        <p:grpSpPr>
          <a:xfrm>
            <a:off x="6252377" y="2210507"/>
            <a:ext cx="2170019" cy="1450899"/>
            <a:chOff x="6084737" y="2631291"/>
            <a:chExt cx="2170019" cy="1450899"/>
          </a:xfrm>
        </p:grpSpPr>
        <p:grpSp>
          <p:nvGrpSpPr>
            <p:cNvPr id="20" name="Graphic 9">
              <a:extLst>
                <a:ext uri="{FF2B5EF4-FFF2-40B4-BE49-F238E27FC236}">
                  <a16:creationId xmlns:a16="http://schemas.microsoft.com/office/drawing/2014/main" id="{52A58068-7E1F-20F7-4F07-313C81D0D0A8}"/>
                </a:ext>
              </a:extLst>
            </p:cNvPr>
            <p:cNvGrpSpPr/>
            <p:nvPr/>
          </p:nvGrpSpPr>
          <p:grpSpPr>
            <a:xfrm>
              <a:off x="6084737" y="2891015"/>
              <a:ext cx="2170019" cy="1191175"/>
              <a:chOff x="6084737" y="2891015"/>
              <a:chExt cx="2170019" cy="1191175"/>
            </a:xfrm>
            <a:solidFill>
              <a:srgbClr val="B3B3B3"/>
            </a:solidFill>
          </p:grpSpPr>
          <p:sp>
            <p:nvSpPr>
              <p:cNvPr id="23" name="Freeform: Shape 22">
                <a:extLst>
                  <a:ext uri="{FF2B5EF4-FFF2-40B4-BE49-F238E27FC236}">
                    <a16:creationId xmlns:a16="http://schemas.microsoft.com/office/drawing/2014/main" id="{A8DFC083-ECE5-33F7-33C0-97320437F169}"/>
                  </a:ext>
                </a:extLst>
              </p:cNvPr>
              <p:cNvSpPr/>
              <p:nvPr/>
            </p:nvSpPr>
            <p:spPr>
              <a:xfrm>
                <a:off x="6084737" y="2891015"/>
                <a:ext cx="2170019" cy="1151042"/>
              </a:xfrm>
              <a:custGeom>
                <a:avLst/>
                <a:gdLst>
                  <a:gd name="connsiteX0" fmla="*/ 1128271 w 2170019"/>
                  <a:gd name="connsiteY0" fmla="*/ 449 h 1151042"/>
                  <a:gd name="connsiteX1" fmla="*/ 805357 w 2170019"/>
                  <a:gd name="connsiteY1" fmla="*/ 19845 h 1151042"/>
                  <a:gd name="connsiteX2" fmla="*/ 147233 w 2170019"/>
                  <a:gd name="connsiteY2" fmla="*/ 290414 h 1151042"/>
                  <a:gd name="connsiteX3" fmla="*/ 37695 w 2170019"/>
                  <a:gd name="connsiteY3" fmla="*/ 738757 h 1151042"/>
                  <a:gd name="connsiteX4" fmla="*/ 46102 w 2170019"/>
                  <a:gd name="connsiteY4" fmla="*/ 744373 h 1151042"/>
                  <a:gd name="connsiteX5" fmla="*/ 55137 w 2170019"/>
                  <a:gd name="connsiteY5" fmla="*/ 739838 h 1151042"/>
                  <a:gd name="connsiteX6" fmla="*/ 55678 w 2170019"/>
                  <a:gd name="connsiteY6" fmla="*/ 729739 h 1151042"/>
                  <a:gd name="connsiteX7" fmla="*/ 160908 w 2170019"/>
                  <a:gd name="connsiteY7" fmla="*/ 305153 h 1151042"/>
                  <a:gd name="connsiteX8" fmla="*/ 808218 w 2170019"/>
                  <a:gd name="connsiteY8" fmla="*/ 39730 h 1151042"/>
                  <a:gd name="connsiteX9" fmla="*/ 1619522 w 2170019"/>
                  <a:gd name="connsiteY9" fmla="*/ 96837 h 1151042"/>
                  <a:gd name="connsiteX10" fmla="*/ 2114350 w 2170019"/>
                  <a:gd name="connsiteY10" fmla="*/ 440995 h 1151042"/>
                  <a:gd name="connsiteX11" fmla="*/ 2009119 w 2170019"/>
                  <a:gd name="connsiteY11" fmla="*/ 865599 h 1151042"/>
                  <a:gd name="connsiteX12" fmla="*/ 1361809 w 2170019"/>
                  <a:gd name="connsiteY12" fmla="*/ 1131021 h 1151042"/>
                  <a:gd name="connsiteX13" fmla="*/ 1353280 w 2170019"/>
                  <a:gd name="connsiteY13" fmla="*/ 1142411 h 1151042"/>
                  <a:gd name="connsiteX14" fmla="*/ 1364669 w 2170019"/>
                  <a:gd name="connsiteY14" fmla="*/ 1150941 h 1151042"/>
                  <a:gd name="connsiteX15" fmla="*/ 2022793 w 2170019"/>
                  <a:gd name="connsiteY15" fmla="*/ 880372 h 1151042"/>
                  <a:gd name="connsiteX16" fmla="*/ 2132333 w 2170019"/>
                  <a:gd name="connsiteY16" fmla="*/ 432030 h 1151042"/>
                  <a:gd name="connsiteX17" fmla="*/ 1625453 w 2170019"/>
                  <a:gd name="connsiteY17" fmla="*/ 77667 h 1151042"/>
                  <a:gd name="connsiteX18" fmla="*/ 1128271 w 2170019"/>
                  <a:gd name="connsiteY18" fmla="*/ 467 h 115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0019" h="1151042">
                    <a:moveTo>
                      <a:pt x="1128271" y="449"/>
                    </a:moveTo>
                    <a:cubicBezTo>
                      <a:pt x="1022063" y="-1801"/>
                      <a:pt x="913449" y="4357"/>
                      <a:pt x="805357" y="19845"/>
                    </a:cubicBezTo>
                    <a:cubicBezTo>
                      <a:pt x="517120" y="61167"/>
                      <a:pt x="286948" y="160938"/>
                      <a:pt x="147233" y="290414"/>
                    </a:cubicBezTo>
                    <a:cubicBezTo>
                      <a:pt x="7519" y="419907"/>
                      <a:pt x="-41094" y="581442"/>
                      <a:pt x="37695" y="738757"/>
                    </a:cubicBezTo>
                    <a:cubicBezTo>
                      <a:pt x="39282" y="742001"/>
                      <a:pt x="42491" y="744146"/>
                      <a:pt x="46102" y="744373"/>
                    </a:cubicBezTo>
                    <a:cubicBezTo>
                      <a:pt x="49712" y="744600"/>
                      <a:pt x="53166" y="742873"/>
                      <a:pt x="55137" y="739838"/>
                    </a:cubicBezTo>
                    <a:cubicBezTo>
                      <a:pt x="57125" y="736820"/>
                      <a:pt x="57318" y="732966"/>
                      <a:pt x="55678" y="729739"/>
                    </a:cubicBezTo>
                    <a:cubicBezTo>
                      <a:pt x="-19203" y="580204"/>
                      <a:pt x="25519" y="430634"/>
                      <a:pt x="160908" y="305153"/>
                    </a:cubicBezTo>
                    <a:cubicBezTo>
                      <a:pt x="296298" y="179671"/>
                      <a:pt x="523015" y="80633"/>
                      <a:pt x="808218" y="39730"/>
                    </a:cubicBezTo>
                    <a:cubicBezTo>
                      <a:pt x="1093438" y="-1155"/>
                      <a:pt x="1382862" y="23735"/>
                      <a:pt x="1619522" y="96837"/>
                    </a:cubicBezTo>
                    <a:cubicBezTo>
                      <a:pt x="1856182" y="169956"/>
                      <a:pt x="2039468" y="291461"/>
                      <a:pt x="2114350" y="440995"/>
                    </a:cubicBezTo>
                    <a:cubicBezTo>
                      <a:pt x="2189230" y="590530"/>
                      <a:pt x="2144508" y="740100"/>
                      <a:pt x="2009119" y="865599"/>
                    </a:cubicBezTo>
                    <a:cubicBezTo>
                      <a:pt x="1873730" y="991080"/>
                      <a:pt x="1647029" y="1090119"/>
                      <a:pt x="1361809" y="1131021"/>
                    </a:cubicBezTo>
                    <a:cubicBezTo>
                      <a:pt x="1356315" y="1131806"/>
                      <a:pt x="1352494" y="1136900"/>
                      <a:pt x="1353280" y="1142411"/>
                    </a:cubicBezTo>
                    <a:cubicBezTo>
                      <a:pt x="1354065" y="1147906"/>
                      <a:pt x="1359158" y="1151726"/>
                      <a:pt x="1364669" y="1150941"/>
                    </a:cubicBezTo>
                    <a:cubicBezTo>
                      <a:pt x="1652907" y="1109619"/>
                      <a:pt x="1883079" y="1009848"/>
                      <a:pt x="2022793" y="880372"/>
                    </a:cubicBezTo>
                    <a:cubicBezTo>
                      <a:pt x="2162508" y="750879"/>
                      <a:pt x="2211103" y="589344"/>
                      <a:pt x="2132333" y="432030"/>
                    </a:cubicBezTo>
                    <a:cubicBezTo>
                      <a:pt x="2053562" y="274716"/>
                      <a:pt x="1865305" y="151746"/>
                      <a:pt x="1625453" y="77667"/>
                    </a:cubicBezTo>
                    <a:cubicBezTo>
                      <a:pt x="1475552" y="31358"/>
                      <a:pt x="1305278" y="4217"/>
                      <a:pt x="1128271" y="467"/>
                    </a:cubicBezTo>
                    <a:close/>
                  </a:path>
                </a:pathLst>
              </a:custGeom>
              <a:solidFill>
                <a:schemeClr val="tx2"/>
              </a:solidFill>
              <a:ln w="1743"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711A861-C0C6-EF50-A452-B0CB647A36D4}"/>
                  </a:ext>
                </a:extLst>
              </p:cNvPr>
              <p:cNvSpPr/>
              <p:nvPr/>
            </p:nvSpPr>
            <p:spPr>
              <a:xfrm>
                <a:off x="6091551" y="3585774"/>
                <a:ext cx="80442" cy="80441"/>
              </a:xfrm>
              <a:custGeom>
                <a:avLst/>
                <a:gdLst>
                  <a:gd name="connsiteX0" fmla="*/ 22211 w 80442"/>
                  <a:gd name="connsiteY0" fmla="*/ 4263 h 80441"/>
                  <a:gd name="connsiteX1" fmla="*/ 76179 w 80442"/>
                  <a:gd name="connsiteY1" fmla="*/ 22212 h 80441"/>
                  <a:gd name="connsiteX2" fmla="*/ 58230 w 80442"/>
                  <a:gd name="connsiteY2" fmla="*/ 76179 h 80441"/>
                  <a:gd name="connsiteX3" fmla="*/ 4263 w 80442"/>
                  <a:gd name="connsiteY3" fmla="*/ 58230 h 80441"/>
                  <a:gd name="connsiteX4" fmla="*/ 22211 w 80442"/>
                  <a:gd name="connsiteY4" fmla="*/ 4263 h 8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2" h="80441">
                    <a:moveTo>
                      <a:pt x="22211" y="4263"/>
                    </a:moveTo>
                    <a:cubicBezTo>
                      <a:pt x="42061" y="-5679"/>
                      <a:pt x="66236" y="2362"/>
                      <a:pt x="76179" y="22212"/>
                    </a:cubicBezTo>
                    <a:cubicBezTo>
                      <a:pt x="86121" y="42061"/>
                      <a:pt x="78080" y="66237"/>
                      <a:pt x="58230" y="76179"/>
                    </a:cubicBezTo>
                    <a:cubicBezTo>
                      <a:pt x="38381" y="86121"/>
                      <a:pt x="14206" y="78080"/>
                      <a:pt x="4263" y="58230"/>
                    </a:cubicBezTo>
                    <a:cubicBezTo>
                      <a:pt x="-5679" y="38381"/>
                      <a:pt x="2362" y="14205"/>
                      <a:pt x="22211" y="4263"/>
                    </a:cubicBezTo>
                    <a:close/>
                  </a:path>
                </a:pathLst>
              </a:custGeom>
              <a:solidFill>
                <a:schemeClr val="tx2"/>
              </a:solidFill>
              <a:ln w="2842" cap="rnd">
                <a:solidFill>
                  <a:srgbClr val="B3B3B3"/>
                </a:solidFill>
                <a:prstDash val="solid"/>
                <a:round/>
              </a:ln>
            </p:spPr>
            <p:txBody>
              <a:bodyPr rtlCol="0" anchor="ctr"/>
              <a:lstStyle/>
              <a:p>
                <a:endParaRPr lang="en-US"/>
              </a:p>
            </p:txBody>
          </p:sp>
          <p:sp>
            <p:nvSpPr>
              <p:cNvPr id="25" name="Freeform: Shape 24">
                <a:extLst>
                  <a:ext uri="{FF2B5EF4-FFF2-40B4-BE49-F238E27FC236}">
                    <a16:creationId xmlns:a16="http://schemas.microsoft.com/office/drawing/2014/main" id="{6BA131F5-7AD7-C2B2-6943-C64DCDC97A91}"/>
                  </a:ext>
                </a:extLst>
              </p:cNvPr>
              <p:cNvSpPr/>
              <p:nvPr/>
            </p:nvSpPr>
            <p:spPr>
              <a:xfrm rot="-4378202">
                <a:off x="7408630" y="3991729"/>
                <a:ext cx="80444" cy="80444"/>
              </a:xfrm>
              <a:custGeom>
                <a:avLst/>
                <a:gdLst>
                  <a:gd name="connsiteX0" fmla="*/ 80445 w 80444"/>
                  <a:gd name="connsiteY0" fmla="*/ 40222 h 80444"/>
                  <a:gd name="connsiteX1" fmla="*/ 40223 w 80444"/>
                  <a:gd name="connsiteY1" fmla="*/ 80445 h 80444"/>
                  <a:gd name="connsiteX2" fmla="*/ 0 w 80444"/>
                  <a:gd name="connsiteY2" fmla="*/ 40222 h 80444"/>
                  <a:gd name="connsiteX3" fmla="*/ 40223 w 80444"/>
                  <a:gd name="connsiteY3" fmla="*/ 0 h 80444"/>
                  <a:gd name="connsiteX4" fmla="*/ 80445 w 80444"/>
                  <a:gd name="connsiteY4" fmla="*/ 40222 h 8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4" h="80444">
                    <a:moveTo>
                      <a:pt x="80445" y="40222"/>
                    </a:moveTo>
                    <a:cubicBezTo>
                      <a:pt x="80445" y="62437"/>
                      <a:pt x="62437" y="80445"/>
                      <a:pt x="40223" y="80445"/>
                    </a:cubicBezTo>
                    <a:cubicBezTo>
                      <a:pt x="18008" y="80445"/>
                      <a:pt x="0" y="62437"/>
                      <a:pt x="0" y="40222"/>
                    </a:cubicBezTo>
                    <a:cubicBezTo>
                      <a:pt x="0" y="18008"/>
                      <a:pt x="18008" y="0"/>
                      <a:pt x="40223" y="0"/>
                    </a:cubicBezTo>
                    <a:cubicBezTo>
                      <a:pt x="62437" y="0"/>
                      <a:pt x="80445" y="18008"/>
                      <a:pt x="80445" y="40222"/>
                    </a:cubicBezTo>
                    <a:close/>
                  </a:path>
                </a:pathLst>
              </a:custGeom>
              <a:solidFill>
                <a:schemeClr val="tx2"/>
              </a:solidFill>
              <a:ln w="2842" cap="rnd">
                <a:solidFill>
                  <a:srgbClr val="B3B3B3"/>
                </a:solidFill>
                <a:prstDash val="solid"/>
                <a:round/>
              </a:ln>
            </p:spPr>
            <p:txBody>
              <a:bodyPr rtlCol="0" anchor="ctr"/>
              <a:lstStyle/>
              <a:p>
                <a:endParaRPr lang="en-US"/>
              </a:p>
            </p:txBody>
          </p:sp>
        </p:grpSp>
        <p:sp>
          <p:nvSpPr>
            <p:cNvPr id="21" name="Freeform: Shape 20">
              <a:extLst>
                <a:ext uri="{FF2B5EF4-FFF2-40B4-BE49-F238E27FC236}">
                  <a16:creationId xmlns:a16="http://schemas.microsoft.com/office/drawing/2014/main" id="{D258410C-7957-E950-C4DF-C1422482ECD8}"/>
                </a:ext>
              </a:extLst>
            </p:cNvPr>
            <p:cNvSpPr/>
            <p:nvPr/>
          </p:nvSpPr>
          <p:spPr>
            <a:xfrm>
              <a:off x="6248838" y="2923820"/>
              <a:ext cx="1852727" cy="991363"/>
            </a:xfrm>
            <a:custGeom>
              <a:avLst/>
              <a:gdLst>
                <a:gd name="connsiteX0" fmla="*/ 1852728 w 1852727"/>
                <a:gd name="connsiteY0" fmla="*/ 495664 h 991363"/>
                <a:gd name="connsiteX1" fmla="*/ 1581409 w 1852727"/>
                <a:gd name="connsiteY1" fmla="*/ 846172 h 991363"/>
                <a:gd name="connsiteX2" fmla="*/ 926372 w 1852727"/>
                <a:gd name="connsiteY2" fmla="*/ 991363 h 991363"/>
                <a:gd name="connsiteX3" fmla="*/ 0 w 1852727"/>
                <a:gd name="connsiteY3" fmla="*/ 495682 h 991363"/>
                <a:gd name="connsiteX4" fmla="*/ 926372 w 1852727"/>
                <a:gd name="connsiteY4" fmla="*/ 0 h 991363"/>
                <a:gd name="connsiteX5" fmla="*/ 1581409 w 1852727"/>
                <a:gd name="connsiteY5" fmla="*/ 145192 h 991363"/>
                <a:gd name="connsiteX6" fmla="*/ 1852728 w 1852727"/>
                <a:gd name="connsiteY6" fmla="*/ 495699 h 9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727" h="991363">
                  <a:moveTo>
                    <a:pt x="1852728" y="495664"/>
                  </a:moveTo>
                  <a:cubicBezTo>
                    <a:pt x="1852728" y="627128"/>
                    <a:pt x="1755136" y="753203"/>
                    <a:pt x="1581409" y="846172"/>
                  </a:cubicBezTo>
                  <a:cubicBezTo>
                    <a:pt x="1407682" y="939123"/>
                    <a:pt x="1172050" y="991363"/>
                    <a:pt x="926372" y="991363"/>
                  </a:cubicBezTo>
                  <a:cubicBezTo>
                    <a:pt x="414748" y="991363"/>
                    <a:pt x="0" y="769442"/>
                    <a:pt x="0" y="495682"/>
                  </a:cubicBezTo>
                  <a:cubicBezTo>
                    <a:pt x="0" y="221921"/>
                    <a:pt x="414748" y="0"/>
                    <a:pt x="926372" y="0"/>
                  </a:cubicBezTo>
                  <a:cubicBezTo>
                    <a:pt x="1172068" y="0"/>
                    <a:pt x="1407682" y="52223"/>
                    <a:pt x="1581409" y="145192"/>
                  </a:cubicBezTo>
                  <a:cubicBezTo>
                    <a:pt x="1755136" y="238143"/>
                    <a:pt x="1852728" y="364235"/>
                    <a:pt x="1852728" y="495699"/>
                  </a:cubicBezTo>
                  <a:close/>
                </a:path>
              </a:pathLst>
            </a:custGeom>
            <a:solidFill>
              <a:srgbClr val="00B050"/>
            </a:solidFill>
            <a:ln w="174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3DC400C-04F5-3D5E-1917-77CF277F8B1B}"/>
                </a:ext>
              </a:extLst>
            </p:cNvPr>
            <p:cNvSpPr/>
            <p:nvPr/>
          </p:nvSpPr>
          <p:spPr>
            <a:xfrm>
              <a:off x="6248838" y="2631291"/>
              <a:ext cx="1852727" cy="991363"/>
            </a:xfrm>
            <a:custGeom>
              <a:avLst/>
              <a:gdLst>
                <a:gd name="connsiteX0" fmla="*/ 1852728 w 1852727"/>
                <a:gd name="connsiteY0" fmla="*/ 495664 h 991363"/>
                <a:gd name="connsiteX1" fmla="*/ 1581409 w 1852727"/>
                <a:gd name="connsiteY1" fmla="*/ 846172 h 991363"/>
                <a:gd name="connsiteX2" fmla="*/ 926372 w 1852727"/>
                <a:gd name="connsiteY2" fmla="*/ 991363 h 991363"/>
                <a:gd name="connsiteX3" fmla="*/ 0 w 1852727"/>
                <a:gd name="connsiteY3" fmla="*/ 495682 h 991363"/>
                <a:gd name="connsiteX4" fmla="*/ 926372 w 1852727"/>
                <a:gd name="connsiteY4" fmla="*/ 0 h 991363"/>
                <a:gd name="connsiteX5" fmla="*/ 1581409 w 1852727"/>
                <a:gd name="connsiteY5" fmla="*/ 145192 h 991363"/>
                <a:gd name="connsiteX6" fmla="*/ 1852728 w 1852727"/>
                <a:gd name="connsiteY6" fmla="*/ 495699 h 99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727" h="991363">
                  <a:moveTo>
                    <a:pt x="1852728" y="495664"/>
                  </a:moveTo>
                  <a:cubicBezTo>
                    <a:pt x="1852728" y="627128"/>
                    <a:pt x="1755136" y="753203"/>
                    <a:pt x="1581409" y="846172"/>
                  </a:cubicBezTo>
                  <a:cubicBezTo>
                    <a:pt x="1407682" y="939123"/>
                    <a:pt x="1172050" y="991363"/>
                    <a:pt x="926372" y="991363"/>
                  </a:cubicBezTo>
                  <a:cubicBezTo>
                    <a:pt x="414748" y="991363"/>
                    <a:pt x="0" y="769442"/>
                    <a:pt x="0" y="495682"/>
                  </a:cubicBezTo>
                  <a:cubicBezTo>
                    <a:pt x="0" y="221921"/>
                    <a:pt x="414748" y="0"/>
                    <a:pt x="926372" y="0"/>
                  </a:cubicBezTo>
                  <a:cubicBezTo>
                    <a:pt x="1172068" y="0"/>
                    <a:pt x="1407682" y="52223"/>
                    <a:pt x="1581409" y="145192"/>
                  </a:cubicBezTo>
                  <a:cubicBezTo>
                    <a:pt x="1755136" y="238143"/>
                    <a:pt x="1852728" y="364235"/>
                    <a:pt x="1852728" y="495699"/>
                  </a:cubicBezTo>
                  <a:close/>
                </a:path>
              </a:pathLst>
            </a:custGeom>
            <a:solidFill>
              <a:srgbClr val="F2F2F2"/>
            </a:solidFill>
            <a:ln w="1743" cap="flat">
              <a:noFill/>
              <a:prstDash val="solid"/>
              <a:miter/>
            </a:ln>
          </p:spPr>
          <p:txBody>
            <a:bodyPr rtlCol="0" anchor="ctr"/>
            <a:lstStyle/>
            <a:p>
              <a:endParaRPr lang="en-US"/>
            </a:p>
          </p:txBody>
        </p:sp>
      </p:grpSp>
      <p:grpSp>
        <p:nvGrpSpPr>
          <p:cNvPr id="26" name="Graphic 9">
            <a:extLst>
              <a:ext uri="{FF2B5EF4-FFF2-40B4-BE49-F238E27FC236}">
                <a16:creationId xmlns:a16="http://schemas.microsoft.com/office/drawing/2014/main" id="{18318B66-1B29-0733-7EF9-E36C37394C94}"/>
              </a:ext>
            </a:extLst>
          </p:cNvPr>
          <p:cNvGrpSpPr/>
          <p:nvPr/>
        </p:nvGrpSpPr>
        <p:grpSpPr>
          <a:xfrm>
            <a:off x="8926942" y="2210455"/>
            <a:ext cx="2170001" cy="1450659"/>
            <a:chOff x="8750835" y="2631239"/>
            <a:chExt cx="2170001" cy="1450659"/>
          </a:xfrm>
        </p:grpSpPr>
        <p:grpSp>
          <p:nvGrpSpPr>
            <p:cNvPr id="27" name="Graphic 9">
              <a:extLst>
                <a:ext uri="{FF2B5EF4-FFF2-40B4-BE49-F238E27FC236}">
                  <a16:creationId xmlns:a16="http://schemas.microsoft.com/office/drawing/2014/main" id="{CFAE0CCF-EC19-BAAE-E679-6FC62AC2294E}"/>
                </a:ext>
              </a:extLst>
            </p:cNvPr>
            <p:cNvGrpSpPr/>
            <p:nvPr/>
          </p:nvGrpSpPr>
          <p:grpSpPr>
            <a:xfrm>
              <a:off x="8750835" y="2891015"/>
              <a:ext cx="2170001" cy="1190884"/>
              <a:chOff x="8750835" y="2891015"/>
              <a:chExt cx="2170001" cy="1190884"/>
            </a:xfrm>
            <a:solidFill>
              <a:srgbClr val="B3B3B3"/>
            </a:solidFill>
          </p:grpSpPr>
          <p:sp>
            <p:nvSpPr>
              <p:cNvPr id="30" name="Freeform: Shape 29">
                <a:extLst>
                  <a:ext uri="{FF2B5EF4-FFF2-40B4-BE49-F238E27FC236}">
                    <a16:creationId xmlns:a16="http://schemas.microsoft.com/office/drawing/2014/main" id="{F5CA891D-F5EB-9E97-35E4-46E11CB22651}"/>
                  </a:ext>
                </a:extLst>
              </p:cNvPr>
              <p:cNvSpPr/>
              <p:nvPr/>
            </p:nvSpPr>
            <p:spPr>
              <a:xfrm>
                <a:off x="8750835" y="2891015"/>
                <a:ext cx="2170001" cy="1151025"/>
              </a:xfrm>
              <a:custGeom>
                <a:avLst/>
                <a:gdLst>
                  <a:gd name="connsiteX0" fmla="*/ 1128263 w 2170001"/>
                  <a:gd name="connsiteY0" fmla="*/ 449 h 1151025"/>
                  <a:gd name="connsiteX1" fmla="*/ 805350 w 2170001"/>
                  <a:gd name="connsiteY1" fmla="*/ 19845 h 1151025"/>
                  <a:gd name="connsiteX2" fmla="*/ 147226 w 2170001"/>
                  <a:gd name="connsiteY2" fmla="*/ 290414 h 1151025"/>
                  <a:gd name="connsiteX3" fmla="*/ 37686 w 2170001"/>
                  <a:gd name="connsiteY3" fmla="*/ 738757 h 1151025"/>
                  <a:gd name="connsiteX4" fmla="*/ 46094 w 2170001"/>
                  <a:gd name="connsiteY4" fmla="*/ 744373 h 1151025"/>
                  <a:gd name="connsiteX5" fmla="*/ 55129 w 2170001"/>
                  <a:gd name="connsiteY5" fmla="*/ 739838 h 1151025"/>
                  <a:gd name="connsiteX6" fmla="*/ 55670 w 2170001"/>
                  <a:gd name="connsiteY6" fmla="*/ 729739 h 1151025"/>
                  <a:gd name="connsiteX7" fmla="*/ 160901 w 2170001"/>
                  <a:gd name="connsiteY7" fmla="*/ 305153 h 1151025"/>
                  <a:gd name="connsiteX8" fmla="*/ 808210 w 2170001"/>
                  <a:gd name="connsiteY8" fmla="*/ 39730 h 1151025"/>
                  <a:gd name="connsiteX9" fmla="*/ 1619515 w 2170001"/>
                  <a:gd name="connsiteY9" fmla="*/ 96837 h 1151025"/>
                  <a:gd name="connsiteX10" fmla="*/ 2114342 w 2170001"/>
                  <a:gd name="connsiteY10" fmla="*/ 440995 h 1151025"/>
                  <a:gd name="connsiteX11" fmla="*/ 2009111 w 2170001"/>
                  <a:gd name="connsiteY11" fmla="*/ 865599 h 1151025"/>
                  <a:gd name="connsiteX12" fmla="*/ 1361802 w 2170001"/>
                  <a:gd name="connsiteY12" fmla="*/ 1131021 h 1151025"/>
                  <a:gd name="connsiteX13" fmla="*/ 1353272 w 2170001"/>
                  <a:gd name="connsiteY13" fmla="*/ 1142394 h 1151025"/>
                  <a:gd name="connsiteX14" fmla="*/ 1364644 w 2170001"/>
                  <a:gd name="connsiteY14" fmla="*/ 1150923 h 1151025"/>
                  <a:gd name="connsiteX15" fmla="*/ 2022768 w 2170001"/>
                  <a:gd name="connsiteY15" fmla="*/ 880355 h 1151025"/>
                  <a:gd name="connsiteX16" fmla="*/ 2132307 w 2170001"/>
                  <a:gd name="connsiteY16" fmla="*/ 432012 h 1151025"/>
                  <a:gd name="connsiteX17" fmla="*/ 1625427 w 2170001"/>
                  <a:gd name="connsiteY17" fmla="*/ 77650 h 1151025"/>
                  <a:gd name="connsiteX18" fmla="*/ 1128245 w 2170001"/>
                  <a:gd name="connsiteY18" fmla="*/ 449 h 11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70001" h="1151025">
                    <a:moveTo>
                      <a:pt x="1128263" y="449"/>
                    </a:moveTo>
                    <a:cubicBezTo>
                      <a:pt x="1022056" y="-1801"/>
                      <a:pt x="913441" y="4357"/>
                      <a:pt x="805350" y="19845"/>
                    </a:cubicBezTo>
                    <a:cubicBezTo>
                      <a:pt x="517112" y="61167"/>
                      <a:pt x="286940" y="160938"/>
                      <a:pt x="147226" y="290414"/>
                    </a:cubicBezTo>
                    <a:cubicBezTo>
                      <a:pt x="7511" y="419907"/>
                      <a:pt x="-41083" y="581442"/>
                      <a:pt x="37686" y="738757"/>
                    </a:cubicBezTo>
                    <a:cubicBezTo>
                      <a:pt x="39274" y="742001"/>
                      <a:pt x="42483" y="744146"/>
                      <a:pt x="46094" y="744373"/>
                    </a:cubicBezTo>
                    <a:cubicBezTo>
                      <a:pt x="49705" y="744600"/>
                      <a:pt x="53158" y="742873"/>
                      <a:pt x="55129" y="739838"/>
                    </a:cubicBezTo>
                    <a:cubicBezTo>
                      <a:pt x="57118" y="736820"/>
                      <a:pt x="57309" y="732966"/>
                      <a:pt x="55670" y="729739"/>
                    </a:cubicBezTo>
                    <a:cubicBezTo>
                      <a:pt x="-19210" y="580204"/>
                      <a:pt x="25512" y="430634"/>
                      <a:pt x="160901" y="305153"/>
                    </a:cubicBezTo>
                    <a:cubicBezTo>
                      <a:pt x="296290" y="179671"/>
                      <a:pt x="523008" y="80633"/>
                      <a:pt x="808210" y="39730"/>
                    </a:cubicBezTo>
                    <a:cubicBezTo>
                      <a:pt x="1093430" y="-1155"/>
                      <a:pt x="1382854" y="23735"/>
                      <a:pt x="1619515" y="96837"/>
                    </a:cubicBezTo>
                    <a:cubicBezTo>
                      <a:pt x="1856174" y="169956"/>
                      <a:pt x="2039461" y="291461"/>
                      <a:pt x="2114342" y="440995"/>
                    </a:cubicBezTo>
                    <a:cubicBezTo>
                      <a:pt x="2189222" y="590530"/>
                      <a:pt x="2144500" y="740100"/>
                      <a:pt x="2009111" y="865599"/>
                    </a:cubicBezTo>
                    <a:cubicBezTo>
                      <a:pt x="1873722" y="991080"/>
                      <a:pt x="1647004" y="1090119"/>
                      <a:pt x="1361802" y="1131021"/>
                    </a:cubicBezTo>
                    <a:cubicBezTo>
                      <a:pt x="1356306" y="1131806"/>
                      <a:pt x="1352487" y="1136900"/>
                      <a:pt x="1353272" y="1142394"/>
                    </a:cubicBezTo>
                    <a:cubicBezTo>
                      <a:pt x="1354056" y="1147888"/>
                      <a:pt x="1359150" y="1151708"/>
                      <a:pt x="1364644" y="1150923"/>
                    </a:cubicBezTo>
                    <a:cubicBezTo>
                      <a:pt x="1652882" y="1109602"/>
                      <a:pt x="1883054" y="1009831"/>
                      <a:pt x="2022768" y="880355"/>
                    </a:cubicBezTo>
                    <a:cubicBezTo>
                      <a:pt x="2162482" y="750862"/>
                      <a:pt x="2211095" y="589327"/>
                      <a:pt x="2132307" y="432012"/>
                    </a:cubicBezTo>
                    <a:cubicBezTo>
                      <a:pt x="2053536" y="274698"/>
                      <a:pt x="1865280" y="151728"/>
                      <a:pt x="1625427" y="77650"/>
                    </a:cubicBezTo>
                    <a:cubicBezTo>
                      <a:pt x="1475526" y="31340"/>
                      <a:pt x="1305235" y="4200"/>
                      <a:pt x="1128245" y="449"/>
                    </a:cubicBezTo>
                    <a:close/>
                  </a:path>
                </a:pathLst>
              </a:custGeom>
              <a:solidFill>
                <a:schemeClr val="accent1"/>
              </a:solidFill>
              <a:ln w="174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F37A720-461B-6AD9-43F3-09E31E355023}"/>
                  </a:ext>
                </a:extLst>
              </p:cNvPr>
              <p:cNvSpPr/>
              <p:nvPr/>
            </p:nvSpPr>
            <p:spPr>
              <a:xfrm>
                <a:off x="8757641" y="3585774"/>
                <a:ext cx="80441" cy="80441"/>
              </a:xfrm>
              <a:custGeom>
                <a:avLst/>
                <a:gdLst>
                  <a:gd name="connsiteX0" fmla="*/ 22212 w 80441"/>
                  <a:gd name="connsiteY0" fmla="*/ 4263 h 80441"/>
                  <a:gd name="connsiteX1" fmla="*/ 76179 w 80441"/>
                  <a:gd name="connsiteY1" fmla="*/ 22212 h 80441"/>
                  <a:gd name="connsiteX2" fmla="*/ 58231 w 80441"/>
                  <a:gd name="connsiteY2" fmla="*/ 76179 h 80441"/>
                  <a:gd name="connsiteX3" fmla="*/ 4263 w 80441"/>
                  <a:gd name="connsiteY3" fmla="*/ 58230 h 80441"/>
                  <a:gd name="connsiteX4" fmla="*/ 22212 w 80441"/>
                  <a:gd name="connsiteY4" fmla="*/ 4263 h 8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1" h="80441">
                    <a:moveTo>
                      <a:pt x="22212" y="4263"/>
                    </a:moveTo>
                    <a:cubicBezTo>
                      <a:pt x="42061" y="-5679"/>
                      <a:pt x="66236" y="2362"/>
                      <a:pt x="76179" y="22212"/>
                    </a:cubicBezTo>
                    <a:cubicBezTo>
                      <a:pt x="86121" y="42061"/>
                      <a:pt x="78080" y="66237"/>
                      <a:pt x="58231" y="76179"/>
                    </a:cubicBezTo>
                    <a:cubicBezTo>
                      <a:pt x="38381" y="86121"/>
                      <a:pt x="14205" y="78080"/>
                      <a:pt x="4263" y="58230"/>
                    </a:cubicBezTo>
                    <a:cubicBezTo>
                      <a:pt x="-5679" y="38381"/>
                      <a:pt x="2362" y="14205"/>
                      <a:pt x="22212" y="4263"/>
                    </a:cubicBezTo>
                    <a:close/>
                  </a:path>
                </a:pathLst>
              </a:custGeom>
              <a:solidFill>
                <a:schemeClr val="accent1"/>
              </a:solidFill>
              <a:ln w="2842" cap="rnd">
                <a:solidFill>
                  <a:srgbClr val="B3B3B3"/>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FD9C5FF6-E4F3-A024-8541-1866E4C4B31A}"/>
                  </a:ext>
                </a:extLst>
              </p:cNvPr>
              <p:cNvSpPr/>
              <p:nvPr/>
            </p:nvSpPr>
            <p:spPr>
              <a:xfrm rot="-4360199">
                <a:off x="10073986" y="3991299"/>
                <a:ext cx="80444" cy="80444"/>
              </a:xfrm>
              <a:custGeom>
                <a:avLst/>
                <a:gdLst>
                  <a:gd name="connsiteX0" fmla="*/ 80444 w 80444"/>
                  <a:gd name="connsiteY0" fmla="*/ 40222 h 80444"/>
                  <a:gd name="connsiteX1" fmla="*/ 40222 w 80444"/>
                  <a:gd name="connsiteY1" fmla="*/ 80445 h 80444"/>
                  <a:gd name="connsiteX2" fmla="*/ -1 w 80444"/>
                  <a:gd name="connsiteY2" fmla="*/ 40222 h 80444"/>
                  <a:gd name="connsiteX3" fmla="*/ 40222 w 80444"/>
                  <a:gd name="connsiteY3" fmla="*/ 0 h 80444"/>
                  <a:gd name="connsiteX4" fmla="*/ 80444 w 80444"/>
                  <a:gd name="connsiteY4" fmla="*/ 40222 h 80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4" h="80444">
                    <a:moveTo>
                      <a:pt x="80444" y="40222"/>
                    </a:moveTo>
                    <a:cubicBezTo>
                      <a:pt x="80444" y="62437"/>
                      <a:pt x="62436" y="80445"/>
                      <a:pt x="40222" y="80445"/>
                    </a:cubicBezTo>
                    <a:cubicBezTo>
                      <a:pt x="18007" y="80445"/>
                      <a:pt x="-1" y="62437"/>
                      <a:pt x="-1" y="40222"/>
                    </a:cubicBezTo>
                    <a:cubicBezTo>
                      <a:pt x="-1" y="18008"/>
                      <a:pt x="18007" y="0"/>
                      <a:pt x="40222" y="0"/>
                    </a:cubicBezTo>
                    <a:cubicBezTo>
                      <a:pt x="62436" y="0"/>
                      <a:pt x="80444" y="18008"/>
                      <a:pt x="80444" y="40222"/>
                    </a:cubicBezTo>
                    <a:close/>
                  </a:path>
                </a:pathLst>
              </a:custGeom>
              <a:solidFill>
                <a:schemeClr val="accent1"/>
              </a:solidFill>
              <a:ln w="2842" cap="rnd">
                <a:solidFill>
                  <a:srgbClr val="B3B3B3"/>
                </a:solidFill>
                <a:prstDash val="solid"/>
                <a:round/>
              </a:ln>
            </p:spPr>
            <p:txBody>
              <a:bodyPr rtlCol="0" anchor="ctr"/>
              <a:lstStyle/>
              <a:p>
                <a:endParaRPr lang="en-US"/>
              </a:p>
            </p:txBody>
          </p:sp>
        </p:grpSp>
        <p:sp>
          <p:nvSpPr>
            <p:cNvPr id="28" name="Freeform: Shape 27">
              <a:extLst>
                <a:ext uri="{FF2B5EF4-FFF2-40B4-BE49-F238E27FC236}">
                  <a16:creationId xmlns:a16="http://schemas.microsoft.com/office/drawing/2014/main" id="{85385ABE-121C-C3C8-5295-636798770D4E}"/>
                </a:ext>
              </a:extLst>
            </p:cNvPr>
            <p:cNvSpPr/>
            <p:nvPr/>
          </p:nvSpPr>
          <p:spPr>
            <a:xfrm>
              <a:off x="8914928" y="2923768"/>
              <a:ext cx="1852727" cy="991397"/>
            </a:xfrm>
            <a:custGeom>
              <a:avLst/>
              <a:gdLst>
                <a:gd name="connsiteX0" fmla="*/ 1852728 w 1852727"/>
                <a:gd name="connsiteY0" fmla="*/ 495717 h 991397"/>
                <a:gd name="connsiteX1" fmla="*/ 926355 w 1852727"/>
                <a:gd name="connsiteY1" fmla="*/ 991398 h 991397"/>
                <a:gd name="connsiteX2" fmla="*/ 271318 w 1852727"/>
                <a:gd name="connsiteY2" fmla="*/ 846207 h 991397"/>
                <a:gd name="connsiteX3" fmla="*/ 0 w 1852727"/>
                <a:gd name="connsiteY3" fmla="*/ 495699 h 991397"/>
                <a:gd name="connsiteX4" fmla="*/ 271318 w 1852727"/>
                <a:gd name="connsiteY4" fmla="*/ 145192 h 991397"/>
                <a:gd name="connsiteX5" fmla="*/ 926355 w 1852727"/>
                <a:gd name="connsiteY5" fmla="*/ 0 h 991397"/>
                <a:gd name="connsiteX6" fmla="*/ 1852728 w 1852727"/>
                <a:gd name="connsiteY6" fmla="*/ 495682 h 99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727" h="991397">
                  <a:moveTo>
                    <a:pt x="1852728" y="495717"/>
                  </a:moveTo>
                  <a:cubicBezTo>
                    <a:pt x="1852728" y="769477"/>
                    <a:pt x="1437980" y="991398"/>
                    <a:pt x="926355" y="991398"/>
                  </a:cubicBezTo>
                  <a:cubicBezTo>
                    <a:pt x="680660" y="991398"/>
                    <a:pt x="445046" y="939175"/>
                    <a:pt x="271318" y="846207"/>
                  </a:cubicBezTo>
                  <a:cubicBezTo>
                    <a:pt x="97590" y="753255"/>
                    <a:pt x="0" y="627163"/>
                    <a:pt x="0" y="495699"/>
                  </a:cubicBezTo>
                  <a:cubicBezTo>
                    <a:pt x="0" y="364235"/>
                    <a:pt x="97590" y="238160"/>
                    <a:pt x="271318" y="145192"/>
                  </a:cubicBezTo>
                  <a:cubicBezTo>
                    <a:pt x="445046" y="52240"/>
                    <a:pt x="680677" y="0"/>
                    <a:pt x="926355" y="0"/>
                  </a:cubicBezTo>
                  <a:cubicBezTo>
                    <a:pt x="1437980" y="0"/>
                    <a:pt x="1852728" y="221921"/>
                    <a:pt x="1852728" y="495682"/>
                  </a:cubicBezTo>
                  <a:close/>
                </a:path>
              </a:pathLst>
            </a:custGeom>
            <a:solidFill>
              <a:schemeClr val="accent1"/>
            </a:solidFill>
            <a:ln w="174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6887E86-2BD3-B156-4523-185FB27A83B6}"/>
                </a:ext>
              </a:extLst>
            </p:cNvPr>
            <p:cNvSpPr/>
            <p:nvPr/>
          </p:nvSpPr>
          <p:spPr>
            <a:xfrm>
              <a:off x="8914928" y="2631239"/>
              <a:ext cx="1852727" cy="991398"/>
            </a:xfrm>
            <a:custGeom>
              <a:avLst/>
              <a:gdLst>
                <a:gd name="connsiteX0" fmla="*/ 1852728 w 1852727"/>
                <a:gd name="connsiteY0" fmla="*/ 495716 h 991398"/>
                <a:gd name="connsiteX1" fmla="*/ 926355 w 1852727"/>
                <a:gd name="connsiteY1" fmla="*/ 991398 h 991398"/>
                <a:gd name="connsiteX2" fmla="*/ 271318 w 1852727"/>
                <a:gd name="connsiteY2" fmla="*/ 846207 h 991398"/>
                <a:gd name="connsiteX3" fmla="*/ 0 w 1852727"/>
                <a:gd name="connsiteY3" fmla="*/ 495699 h 991398"/>
                <a:gd name="connsiteX4" fmla="*/ 271318 w 1852727"/>
                <a:gd name="connsiteY4" fmla="*/ 145192 h 991398"/>
                <a:gd name="connsiteX5" fmla="*/ 926355 w 1852727"/>
                <a:gd name="connsiteY5" fmla="*/ 0 h 991398"/>
                <a:gd name="connsiteX6" fmla="*/ 1852728 w 1852727"/>
                <a:gd name="connsiteY6" fmla="*/ 495682 h 99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2727" h="991398">
                  <a:moveTo>
                    <a:pt x="1852728" y="495716"/>
                  </a:moveTo>
                  <a:cubicBezTo>
                    <a:pt x="1852728" y="769477"/>
                    <a:pt x="1437980" y="991398"/>
                    <a:pt x="926355" y="991398"/>
                  </a:cubicBezTo>
                  <a:cubicBezTo>
                    <a:pt x="680660" y="991398"/>
                    <a:pt x="445046" y="939175"/>
                    <a:pt x="271318" y="846207"/>
                  </a:cubicBezTo>
                  <a:cubicBezTo>
                    <a:pt x="97590" y="753255"/>
                    <a:pt x="0" y="627163"/>
                    <a:pt x="0" y="495699"/>
                  </a:cubicBezTo>
                  <a:cubicBezTo>
                    <a:pt x="0" y="364235"/>
                    <a:pt x="97590" y="238160"/>
                    <a:pt x="271318" y="145192"/>
                  </a:cubicBezTo>
                  <a:cubicBezTo>
                    <a:pt x="445046" y="52240"/>
                    <a:pt x="680677" y="0"/>
                    <a:pt x="926355" y="0"/>
                  </a:cubicBezTo>
                  <a:cubicBezTo>
                    <a:pt x="1437980" y="0"/>
                    <a:pt x="1852728" y="221921"/>
                    <a:pt x="1852728" y="495682"/>
                  </a:cubicBezTo>
                  <a:close/>
                </a:path>
              </a:pathLst>
            </a:custGeom>
            <a:solidFill>
              <a:srgbClr val="F2F2F2"/>
            </a:solidFill>
            <a:ln w="1743" cap="flat">
              <a:noFill/>
              <a:prstDash val="solid"/>
              <a:miter/>
            </a:ln>
          </p:spPr>
          <p:txBody>
            <a:bodyPr rtlCol="0" anchor="ctr"/>
            <a:lstStyle/>
            <a:p>
              <a:endParaRPr lang="en-US"/>
            </a:p>
          </p:txBody>
        </p:sp>
      </p:grpSp>
      <p:sp>
        <p:nvSpPr>
          <p:cNvPr id="38" name="TextBox 37">
            <a:extLst>
              <a:ext uri="{FF2B5EF4-FFF2-40B4-BE49-F238E27FC236}">
                <a16:creationId xmlns:a16="http://schemas.microsoft.com/office/drawing/2014/main" id="{EF2D5EEE-28F2-0DCD-2F03-00C294B8B0C8}"/>
              </a:ext>
            </a:extLst>
          </p:cNvPr>
          <p:cNvSpPr txBox="1"/>
          <p:nvPr/>
        </p:nvSpPr>
        <p:spPr>
          <a:xfrm>
            <a:off x="689193" y="4118287"/>
            <a:ext cx="2449828" cy="1600438"/>
          </a:xfrm>
          <a:prstGeom prst="rect">
            <a:avLst/>
          </a:prstGeom>
          <a:noFill/>
        </p:spPr>
        <p:txBody>
          <a:bodyPr wrap="square">
            <a:spAutoFit/>
          </a:bodyPr>
          <a:lstStyle/>
          <a:p>
            <a:pPr lvl="0">
              <a:lnSpc>
                <a:spcPct val="100000"/>
              </a:lnSpc>
            </a:pPr>
            <a:r>
              <a:rPr lang="en-US" sz="1400" dirty="0"/>
              <a:t>Members enter the white-labeled mobile-ready site.  As the borrower moves through the site, EPP is automatically applied to the loan scenario, including interest rates.  </a:t>
            </a:r>
          </a:p>
        </p:txBody>
      </p:sp>
      <p:sp>
        <p:nvSpPr>
          <p:cNvPr id="39" name="TextBox 38">
            <a:extLst>
              <a:ext uri="{FF2B5EF4-FFF2-40B4-BE49-F238E27FC236}">
                <a16:creationId xmlns:a16="http://schemas.microsoft.com/office/drawing/2014/main" id="{0916D3EC-EEB7-2580-C075-6CD83DA2E555}"/>
              </a:ext>
            </a:extLst>
          </p:cNvPr>
          <p:cNvSpPr txBox="1"/>
          <p:nvPr/>
        </p:nvSpPr>
        <p:spPr>
          <a:xfrm>
            <a:off x="3413235" y="4118287"/>
            <a:ext cx="2449828" cy="1169551"/>
          </a:xfrm>
          <a:prstGeom prst="rect">
            <a:avLst/>
          </a:prstGeom>
          <a:noFill/>
        </p:spPr>
        <p:txBody>
          <a:bodyPr wrap="square">
            <a:spAutoFit/>
          </a:bodyPr>
          <a:lstStyle/>
          <a:p>
            <a:pPr lvl="0">
              <a:lnSpc>
                <a:spcPct val="100000"/>
              </a:lnSpc>
            </a:pPr>
            <a:r>
              <a:rPr lang="en-US" sz="1400" dirty="0"/>
              <a:t>Application data is gathered with user-friendly interface and supplemented with an AVM, soft credit pull and VOE/VOI. </a:t>
            </a:r>
          </a:p>
        </p:txBody>
      </p:sp>
      <p:sp>
        <p:nvSpPr>
          <p:cNvPr id="40" name="TextBox 39">
            <a:extLst>
              <a:ext uri="{FF2B5EF4-FFF2-40B4-BE49-F238E27FC236}">
                <a16:creationId xmlns:a16="http://schemas.microsoft.com/office/drawing/2014/main" id="{B0745DF7-AB34-4675-A7FD-B241CEEF76F4}"/>
              </a:ext>
            </a:extLst>
          </p:cNvPr>
          <p:cNvSpPr txBox="1"/>
          <p:nvPr/>
        </p:nvSpPr>
        <p:spPr>
          <a:xfrm>
            <a:off x="6191600" y="4118287"/>
            <a:ext cx="2449828" cy="954107"/>
          </a:xfrm>
          <a:prstGeom prst="rect">
            <a:avLst/>
          </a:prstGeom>
          <a:noFill/>
        </p:spPr>
        <p:txBody>
          <a:bodyPr wrap="square">
            <a:spAutoFit/>
          </a:bodyPr>
          <a:lstStyle/>
          <a:p>
            <a:pPr lvl="0">
              <a:lnSpc>
                <a:spcPct val="100000"/>
              </a:lnSpc>
            </a:pPr>
            <a:r>
              <a:rPr lang="en-US" sz="1400" dirty="0"/>
              <a:t>Results are securely delivered to the loan officer along with underwriting summary and title order.</a:t>
            </a:r>
          </a:p>
        </p:txBody>
      </p:sp>
      <p:sp>
        <p:nvSpPr>
          <p:cNvPr id="41" name="TextBox 40">
            <a:extLst>
              <a:ext uri="{FF2B5EF4-FFF2-40B4-BE49-F238E27FC236}">
                <a16:creationId xmlns:a16="http://schemas.microsoft.com/office/drawing/2014/main" id="{0FCCE114-2940-E80F-2F81-8F74D356E40D}"/>
              </a:ext>
            </a:extLst>
          </p:cNvPr>
          <p:cNvSpPr txBox="1"/>
          <p:nvPr/>
        </p:nvSpPr>
        <p:spPr>
          <a:xfrm>
            <a:off x="8925281" y="4118287"/>
            <a:ext cx="2449828" cy="1169551"/>
          </a:xfrm>
          <a:prstGeom prst="rect">
            <a:avLst/>
          </a:prstGeom>
          <a:noFill/>
        </p:spPr>
        <p:txBody>
          <a:bodyPr wrap="square">
            <a:spAutoFit/>
          </a:bodyPr>
          <a:lstStyle/>
          <a:p>
            <a:pPr lvl="0">
              <a:lnSpc>
                <a:spcPct val="100000"/>
              </a:lnSpc>
            </a:pPr>
            <a:r>
              <a:rPr lang="en-US" sz="1400" dirty="0"/>
              <a:t>Loans close in days, not weeks, improving operational efficiencies and enhancing member experience.</a:t>
            </a:r>
          </a:p>
        </p:txBody>
      </p:sp>
      <p:cxnSp>
        <p:nvCxnSpPr>
          <p:cNvPr id="42" name="Straight Connector 41">
            <a:extLst>
              <a:ext uri="{FF2B5EF4-FFF2-40B4-BE49-F238E27FC236}">
                <a16:creationId xmlns:a16="http://schemas.microsoft.com/office/drawing/2014/main" id="{3235C365-D258-CB31-C3DF-21D454450A59}"/>
              </a:ext>
            </a:extLst>
          </p:cNvPr>
          <p:cNvCxnSpPr/>
          <p:nvPr/>
        </p:nvCxnSpPr>
        <p:spPr>
          <a:xfrm>
            <a:off x="3283074" y="4175490"/>
            <a:ext cx="0" cy="193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6DF3476-7FAB-258B-561A-8AE9F72377D0}"/>
              </a:ext>
            </a:extLst>
          </p:cNvPr>
          <p:cNvCxnSpPr/>
          <p:nvPr/>
        </p:nvCxnSpPr>
        <p:spPr>
          <a:xfrm>
            <a:off x="6010090" y="4175490"/>
            <a:ext cx="0" cy="193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6EC723D-EDB4-82C4-85F7-4EC8F2A3E5DA}"/>
              </a:ext>
            </a:extLst>
          </p:cNvPr>
          <p:cNvCxnSpPr/>
          <p:nvPr/>
        </p:nvCxnSpPr>
        <p:spPr>
          <a:xfrm>
            <a:off x="8737106" y="4175490"/>
            <a:ext cx="0" cy="193399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3E4CBCE-FEFE-01A5-45CC-EAB4CEE3E3C5}"/>
              </a:ext>
            </a:extLst>
          </p:cNvPr>
          <p:cNvSpPr/>
          <p:nvPr/>
        </p:nvSpPr>
        <p:spPr>
          <a:xfrm>
            <a:off x="1400962" y="1634215"/>
            <a:ext cx="1200338" cy="115248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9C2964B-504B-7710-9208-67FD1E455A82}"/>
              </a:ext>
            </a:extLst>
          </p:cNvPr>
          <p:cNvSpPr/>
          <p:nvPr/>
        </p:nvSpPr>
        <p:spPr>
          <a:xfrm>
            <a:off x="4104167" y="1678298"/>
            <a:ext cx="1152480" cy="115248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63C910D-3EB1-D406-9B07-9B777ACA31EC}"/>
              </a:ext>
            </a:extLst>
          </p:cNvPr>
          <p:cNvSpPr/>
          <p:nvPr/>
        </p:nvSpPr>
        <p:spPr>
          <a:xfrm>
            <a:off x="6770239" y="1678298"/>
            <a:ext cx="1152480" cy="1152480"/>
          </a:xfrm>
          <a:prstGeom prst="ellipse">
            <a:avLst/>
          </a:prstGeom>
          <a:solidFill>
            <a:srgbClr val="00B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5BA49B1-BF51-A62C-8CBA-245C8EBEEE14}"/>
              </a:ext>
            </a:extLst>
          </p:cNvPr>
          <p:cNvSpPr/>
          <p:nvPr/>
        </p:nvSpPr>
        <p:spPr>
          <a:xfrm>
            <a:off x="9436311" y="1678298"/>
            <a:ext cx="1152480" cy="1152480"/>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537F4001-0CA4-E0A9-237F-1D563DABD1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8751" y="1917927"/>
            <a:ext cx="666382" cy="666382"/>
          </a:xfrm>
          <a:prstGeom prst="rect">
            <a:avLst/>
          </a:prstGeom>
        </p:spPr>
      </p:pic>
      <p:pic>
        <p:nvPicPr>
          <p:cNvPr id="54" name="Graphic 53">
            <a:extLst>
              <a:ext uri="{FF2B5EF4-FFF2-40B4-BE49-F238E27FC236}">
                <a16:creationId xmlns:a16="http://schemas.microsoft.com/office/drawing/2014/main" id="{3255F744-CE88-E0D5-C811-37068FE181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3153" y="1929561"/>
            <a:ext cx="704135" cy="567219"/>
          </a:xfrm>
          <a:prstGeom prst="rect">
            <a:avLst/>
          </a:prstGeom>
        </p:spPr>
      </p:pic>
      <p:pic>
        <p:nvPicPr>
          <p:cNvPr id="55" name="Graphic 54">
            <a:extLst>
              <a:ext uri="{FF2B5EF4-FFF2-40B4-BE49-F238E27FC236}">
                <a16:creationId xmlns:a16="http://schemas.microsoft.com/office/drawing/2014/main" id="{D4283934-A586-4270-7922-F4C3B8A1627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979637" y="1887688"/>
            <a:ext cx="733683" cy="733683"/>
          </a:xfrm>
          <a:prstGeom prst="rect">
            <a:avLst/>
          </a:prstGeom>
        </p:spPr>
      </p:pic>
      <p:grpSp>
        <p:nvGrpSpPr>
          <p:cNvPr id="59" name="Group 58">
            <a:extLst>
              <a:ext uri="{FF2B5EF4-FFF2-40B4-BE49-F238E27FC236}">
                <a16:creationId xmlns:a16="http://schemas.microsoft.com/office/drawing/2014/main" id="{6B0AF3ED-1810-5236-0A9F-E8E2E1A87523}"/>
              </a:ext>
            </a:extLst>
          </p:cNvPr>
          <p:cNvGrpSpPr/>
          <p:nvPr/>
        </p:nvGrpSpPr>
        <p:grpSpPr>
          <a:xfrm>
            <a:off x="4390157" y="1945162"/>
            <a:ext cx="580500" cy="618701"/>
            <a:chOff x="1967654" y="1720567"/>
            <a:chExt cx="355524" cy="378920"/>
          </a:xfrm>
        </p:grpSpPr>
        <p:sp>
          <p:nvSpPr>
            <p:cNvPr id="57" name="Freeform: Shape 56">
              <a:extLst>
                <a:ext uri="{FF2B5EF4-FFF2-40B4-BE49-F238E27FC236}">
                  <a16:creationId xmlns:a16="http://schemas.microsoft.com/office/drawing/2014/main" id="{1FED98BA-A6AE-0D8C-7E63-43DB919D66EA}"/>
                </a:ext>
              </a:extLst>
            </p:cNvPr>
            <p:cNvSpPr/>
            <p:nvPr/>
          </p:nvSpPr>
          <p:spPr>
            <a:xfrm>
              <a:off x="1967654" y="1720567"/>
              <a:ext cx="355524" cy="378920"/>
            </a:xfrm>
            <a:custGeom>
              <a:avLst/>
              <a:gdLst>
                <a:gd name="connsiteX0" fmla="*/ 177332 w 355524"/>
                <a:gd name="connsiteY0" fmla="*/ 378428 h 378920"/>
                <a:gd name="connsiteX1" fmla="*/ 158122 w 355524"/>
                <a:gd name="connsiteY1" fmla="*/ 374628 h 378920"/>
                <a:gd name="connsiteX2" fmla="*/ 158122 w 355524"/>
                <a:gd name="connsiteY2" fmla="*/ 374628 h 378920"/>
                <a:gd name="connsiteX3" fmla="*/ 43918 w 355524"/>
                <a:gd name="connsiteY3" fmla="*/ 277101 h 378920"/>
                <a:gd name="connsiteX4" fmla="*/ 6132 w 355524"/>
                <a:gd name="connsiteY4" fmla="*/ 179786 h 378920"/>
                <a:gd name="connsiteX5" fmla="*/ 6132 w 355524"/>
                <a:gd name="connsiteY5" fmla="*/ 179786 h 378920"/>
                <a:gd name="connsiteX6" fmla="*/ -412 w 355524"/>
                <a:gd name="connsiteY6" fmla="*/ 111390 h 378920"/>
                <a:gd name="connsiteX7" fmla="*/ -412 w 355524"/>
                <a:gd name="connsiteY7" fmla="*/ 111390 h 378920"/>
                <a:gd name="connsiteX8" fmla="*/ -412 w 355524"/>
                <a:gd name="connsiteY8" fmla="*/ 104635 h 378920"/>
                <a:gd name="connsiteX9" fmla="*/ -412 w 355524"/>
                <a:gd name="connsiteY9" fmla="*/ 89436 h 378920"/>
                <a:gd name="connsiteX10" fmla="*/ 42187 w 355524"/>
                <a:gd name="connsiteY10" fmla="*/ 43439 h 378920"/>
                <a:gd name="connsiteX11" fmla="*/ 43285 w 355524"/>
                <a:gd name="connsiteY11" fmla="*/ 43417 h 378920"/>
                <a:gd name="connsiteX12" fmla="*/ 131101 w 355524"/>
                <a:gd name="connsiteY12" fmla="*/ 19353 h 378920"/>
                <a:gd name="connsiteX13" fmla="*/ 131101 w 355524"/>
                <a:gd name="connsiteY13" fmla="*/ 19353 h 378920"/>
                <a:gd name="connsiteX14" fmla="*/ 148622 w 355524"/>
                <a:gd name="connsiteY14" fmla="*/ 9008 h 378920"/>
                <a:gd name="connsiteX15" fmla="*/ 148622 w 355524"/>
                <a:gd name="connsiteY15" fmla="*/ 9008 h 378920"/>
                <a:gd name="connsiteX16" fmla="*/ 152000 w 355524"/>
                <a:gd name="connsiteY16" fmla="*/ 6687 h 378920"/>
                <a:gd name="connsiteX17" fmla="*/ 177332 w 355524"/>
                <a:gd name="connsiteY17" fmla="*/ -491 h 378920"/>
                <a:gd name="connsiteX18" fmla="*/ 204352 w 355524"/>
                <a:gd name="connsiteY18" fmla="*/ 8375 h 378920"/>
                <a:gd name="connsiteX19" fmla="*/ 279502 w 355524"/>
                <a:gd name="connsiteY19" fmla="*/ 40673 h 378920"/>
                <a:gd name="connsiteX20" fmla="*/ 299346 w 355524"/>
                <a:gd name="connsiteY20" fmla="*/ 43207 h 378920"/>
                <a:gd name="connsiteX21" fmla="*/ 302301 w 355524"/>
                <a:gd name="connsiteY21" fmla="*/ 43207 h 378920"/>
                <a:gd name="connsiteX22" fmla="*/ 307789 w 355524"/>
                <a:gd name="connsiteY22" fmla="*/ 43207 h 378920"/>
                <a:gd name="connsiteX23" fmla="*/ 312856 w 355524"/>
                <a:gd name="connsiteY23" fmla="*/ 43207 h 378920"/>
                <a:gd name="connsiteX24" fmla="*/ 312856 w 355524"/>
                <a:gd name="connsiteY24" fmla="*/ 43207 h 378920"/>
                <a:gd name="connsiteX25" fmla="*/ 355075 w 355524"/>
                <a:gd name="connsiteY25" fmla="*/ 88592 h 378920"/>
                <a:gd name="connsiteX26" fmla="*/ 355075 w 355524"/>
                <a:gd name="connsiteY26" fmla="*/ 88592 h 378920"/>
                <a:gd name="connsiteX27" fmla="*/ 323411 w 355524"/>
                <a:gd name="connsiteY27" fmla="*/ 240793 h 378920"/>
                <a:gd name="connsiteX28" fmla="*/ 199919 w 355524"/>
                <a:gd name="connsiteY28" fmla="*/ 372728 h 378920"/>
                <a:gd name="connsiteX29" fmla="*/ 177332 w 355524"/>
                <a:gd name="connsiteY29" fmla="*/ 378428 h 378920"/>
                <a:gd name="connsiteX30" fmla="*/ 173532 w 355524"/>
                <a:gd name="connsiteY30" fmla="*/ 339586 h 378920"/>
                <a:gd name="connsiteX31" fmla="*/ 177332 w 355524"/>
                <a:gd name="connsiteY31" fmla="*/ 339586 h 378920"/>
                <a:gd name="connsiteX32" fmla="*/ 181131 w 355524"/>
                <a:gd name="connsiteY32" fmla="*/ 339586 h 378920"/>
                <a:gd name="connsiteX33" fmla="*/ 289002 w 355524"/>
                <a:gd name="connsiteY33" fmla="*/ 224961 h 378920"/>
                <a:gd name="connsiteX34" fmla="*/ 317078 w 355524"/>
                <a:gd name="connsiteY34" fmla="*/ 88381 h 378920"/>
                <a:gd name="connsiteX35" fmla="*/ 310766 w 355524"/>
                <a:gd name="connsiteY35" fmla="*/ 81225 h 378920"/>
                <a:gd name="connsiteX36" fmla="*/ 310322 w 355524"/>
                <a:gd name="connsiteY36" fmla="*/ 81204 h 378920"/>
                <a:gd name="connsiteX37" fmla="*/ 304623 w 355524"/>
                <a:gd name="connsiteY37" fmla="*/ 81204 h 378920"/>
                <a:gd name="connsiteX38" fmla="*/ 299767 w 355524"/>
                <a:gd name="connsiteY38" fmla="*/ 81204 h 378920"/>
                <a:gd name="connsiteX39" fmla="*/ 296179 w 355524"/>
                <a:gd name="connsiteY39" fmla="*/ 81204 h 378920"/>
                <a:gd name="connsiteX40" fmla="*/ 273592 w 355524"/>
                <a:gd name="connsiteY40" fmla="*/ 78248 h 378920"/>
                <a:gd name="connsiteX41" fmla="*/ 273592 w 355524"/>
                <a:gd name="connsiteY41" fmla="*/ 78248 h 378920"/>
                <a:gd name="connsiteX42" fmla="*/ 183454 w 355524"/>
                <a:gd name="connsiteY42" fmla="*/ 39406 h 378920"/>
                <a:gd name="connsiteX43" fmla="*/ 183454 w 355524"/>
                <a:gd name="connsiteY43" fmla="*/ 39406 h 378920"/>
                <a:gd name="connsiteX44" fmla="*/ 173954 w 355524"/>
                <a:gd name="connsiteY44" fmla="*/ 39406 h 378920"/>
                <a:gd name="connsiteX45" fmla="*/ 169521 w 355524"/>
                <a:gd name="connsiteY45" fmla="*/ 42362 h 378920"/>
                <a:gd name="connsiteX46" fmla="*/ 148411 w 355524"/>
                <a:gd name="connsiteY46" fmla="*/ 54395 h 378920"/>
                <a:gd name="connsiteX47" fmla="*/ 45396 w 355524"/>
                <a:gd name="connsiteY47" fmla="*/ 82892 h 378920"/>
                <a:gd name="connsiteX48" fmla="*/ 37163 w 355524"/>
                <a:gd name="connsiteY48" fmla="*/ 90914 h 378920"/>
                <a:gd name="connsiteX49" fmla="*/ 37163 w 355524"/>
                <a:gd name="connsiteY49" fmla="*/ 90914 h 378920"/>
                <a:gd name="connsiteX50" fmla="*/ 37163 w 355524"/>
                <a:gd name="connsiteY50" fmla="*/ 104425 h 378920"/>
                <a:gd name="connsiteX51" fmla="*/ 37163 w 355524"/>
                <a:gd name="connsiteY51" fmla="*/ 111813 h 378920"/>
                <a:gd name="connsiteX52" fmla="*/ 43074 w 355524"/>
                <a:gd name="connsiteY52" fmla="*/ 173453 h 378920"/>
                <a:gd name="connsiteX53" fmla="*/ 75583 w 355524"/>
                <a:gd name="connsiteY53" fmla="*/ 257892 h 378920"/>
                <a:gd name="connsiteX54" fmla="*/ 172687 w 355524"/>
                <a:gd name="connsiteY54" fmla="*/ 339586 h 378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55524" h="378920">
                  <a:moveTo>
                    <a:pt x="177332" y="378428"/>
                  </a:moveTo>
                  <a:cubicBezTo>
                    <a:pt x="170745" y="378491"/>
                    <a:pt x="164201" y="377204"/>
                    <a:pt x="158122" y="374628"/>
                  </a:cubicBezTo>
                  <a:lnTo>
                    <a:pt x="158122" y="374628"/>
                  </a:lnTo>
                  <a:cubicBezTo>
                    <a:pt x="111385" y="353898"/>
                    <a:pt x="71699" y="320017"/>
                    <a:pt x="43918" y="277101"/>
                  </a:cubicBezTo>
                  <a:cubicBezTo>
                    <a:pt x="25237" y="247358"/>
                    <a:pt x="12422" y="214343"/>
                    <a:pt x="6132" y="179786"/>
                  </a:cubicBezTo>
                  <a:lnTo>
                    <a:pt x="6132" y="179786"/>
                  </a:lnTo>
                  <a:cubicBezTo>
                    <a:pt x="1826" y="157241"/>
                    <a:pt x="-370" y="134337"/>
                    <a:pt x="-412" y="111390"/>
                  </a:cubicBezTo>
                  <a:lnTo>
                    <a:pt x="-412" y="111390"/>
                  </a:lnTo>
                  <a:lnTo>
                    <a:pt x="-412" y="104635"/>
                  </a:lnTo>
                  <a:cubicBezTo>
                    <a:pt x="-412" y="99569"/>
                    <a:pt x="-412" y="94503"/>
                    <a:pt x="-412" y="89436"/>
                  </a:cubicBezTo>
                  <a:cubicBezTo>
                    <a:pt x="-1341" y="64970"/>
                    <a:pt x="17721" y="44389"/>
                    <a:pt x="42187" y="43439"/>
                  </a:cubicBezTo>
                  <a:cubicBezTo>
                    <a:pt x="42567" y="43439"/>
                    <a:pt x="42926" y="43417"/>
                    <a:pt x="43285" y="43417"/>
                  </a:cubicBezTo>
                  <a:cubicBezTo>
                    <a:pt x="73936" y="41771"/>
                    <a:pt x="103891" y="33560"/>
                    <a:pt x="131101" y="19353"/>
                  </a:cubicBezTo>
                  <a:lnTo>
                    <a:pt x="131101" y="19353"/>
                  </a:lnTo>
                  <a:cubicBezTo>
                    <a:pt x="136590" y="16608"/>
                    <a:pt x="142501" y="12809"/>
                    <a:pt x="148622" y="9008"/>
                  </a:cubicBezTo>
                  <a:lnTo>
                    <a:pt x="148622" y="9008"/>
                  </a:lnTo>
                  <a:lnTo>
                    <a:pt x="152000" y="6687"/>
                  </a:lnTo>
                  <a:cubicBezTo>
                    <a:pt x="159641" y="2084"/>
                    <a:pt x="168402" y="-406"/>
                    <a:pt x="177332" y="-491"/>
                  </a:cubicBezTo>
                  <a:cubicBezTo>
                    <a:pt x="187063" y="-491"/>
                    <a:pt x="196520" y="2613"/>
                    <a:pt x="204352" y="8375"/>
                  </a:cubicBezTo>
                  <a:cubicBezTo>
                    <a:pt x="226728" y="24503"/>
                    <a:pt x="252398" y="35544"/>
                    <a:pt x="279502" y="40673"/>
                  </a:cubicBezTo>
                  <a:cubicBezTo>
                    <a:pt x="285624" y="40673"/>
                    <a:pt x="292380" y="42573"/>
                    <a:pt x="299346" y="43207"/>
                  </a:cubicBezTo>
                  <a:lnTo>
                    <a:pt x="302301" y="43207"/>
                  </a:lnTo>
                  <a:lnTo>
                    <a:pt x="307789" y="43207"/>
                  </a:lnTo>
                  <a:lnTo>
                    <a:pt x="312856" y="43207"/>
                  </a:lnTo>
                  <a:lnTo>
                    <a:pt x="312856" y="43207"/>
                  </a:lnTo>
                  <a:cubicBezTo>
                    <a:pt x="336773" y="44663"/>
                    <a:pt x="355350" y="64633"/>
                    <a:pt x="355075" y="88592"/>
                  </a:cubicBezTo>
                  <a:lnTo>
                    <a:pt x="355075" y="88592"/>
                  </a:lnTo>
                  <a:cubicBezTo>
                    <a:pt x="355329" y="140986"/>
                    <a:pt x="344541" y="192853"/>
                    <a:pt x="323411" y="240793"/>
                  </a:cubicBezTo>
                  <a:cubicBezTo>
                    <a:pt x="297171" y="296691"/>
                    <a:pt x="253960" y="342858"/>
                    <a:pt x="199919" y="372728"/>
                  </a:cubicBezTo>
                  <a:cubicBezTo>
                    <a:pt x="192953" y="376422"/>
                    <a:pt x="185205" y="378386"/>
                    <a:pt x="177332" y="378428"/>
                  </a:cubicBezTo>
                  <a:close/>
                  <a:moveTo>
                    <a:pt x="173532" y="339586"/>
                  </a:moveTo>
                  <a:cubicBezTo>
                    <a:pt x="174777" y="339818"/>
                    <a:pt x="176086" y="339818"/>
                    <a:pt x="177332" y="339586"/>
                  </a:cubicBezTo>
                  <a:cubicBezTo>
                    <a:pt x="178577" y="339924"/>
                    <a:pt x="179886" y="339924"/>
                    <a:pt x="181131" y="339586"/>
                  </a:cubicBezTo>
                  <a:cubicBezTo>
                    <a:pt x="228354" y="313811"/>
                    <a:pt x="266119" y="273661"/>
                    <a:pt x="289002" y="224961"/>
                  </a:cubicBezTo>
                  <a:cubicBezTo>
                    <a:pt x="307958" y="181939"/>
                    <a:pt x="317521" y="135392"/>
                    <a:pt x="317078" y="88381"/>
                  </a:cubicBezTo>
                  <a:cubicBezTo>
                    <a:pt x="317310" y="84666"/>
                    <a:pt x="314481" y="81457"/>
                    <a:pt x="310766" y="81225"/>
                  </a:cubicBezTo>
                  <a:cubicBezTo>
                    <a:pt x="310618" y="81204"/>
                    <a:pt x="310470" y="81204"/>
                    <a:pt x="310322" y="81204"/>
                  </a:cubicBezTo>
                  <a:lnTo>
                    <a:pt x="304623" y="81204"/>
                  </a:lnTo>
                  <a:lnTo>
                    <a:pt x="299767" y="81204"/>
                  </a:lnTo>
                  <a:lnTo>
                    <a:pt x="296179" y="81204"/>
                  </a:lnTo>
                  <a:cubicBezTo>
                    <a:pt x="288369" y="81204"/>
                    <a:pt x="281191" y="79515"/>
                    <a:pt x="273592" y="78248"/>
                  </a:cubicBezTo>
                  <a:lnTo>
                    <a:pt x="273592" y="78248"/>
                  </a:lnTo>
                  <a:cubicBezTo>
                    <a:pt x="241062" y="72084"/>
                    <a:pt x="210284" y="58828"/>
                    <a:pt x="183454" y="39406"/>
                  </a:cubicBezTo>
                  <a:lnTo>
                    <a:pt x="183454" y="39406"/>
                  </a:lnTo>
                  <a:cubicBezTo>
                    <a:pt x="180646" y="37253"/>
                    <a:pt x="176761" y="37253"/>
                    <a:pt x="173954" y="39406"/>
                  </a:cubicBezTo>
                  <a:lnTo>
                    <a:pt x="169521" y="42362"/>
                  </a:lnTo>
                  <a:cubicBezTo>
                    <a:pt x="162977" y="46584"/>
                    <a:pt x="156222" y="50806"/>
                    <a:pt x="148411" y="54395"/>
                  </a:cubicBezTo>
                  <a:cubicBezTo>
                    <a:pt x="116536" y="71240"/>
                    <a:pt x="81388" y="80972"/>
                    <a:pt x="45396" y="82892"/>
                  </a:cubicBezTo>
                  <a:cubicBezTo>
                    <a:pt x="39697" y="82892"/>
                    <a:pt x="37163" y="84581"/>
                    <a:pt x="37163" y="90914"/>
                  </a:cubicBezTo>
                  <a:lnTo>
                    <a:pt x="37163" y="90914"/>
                  </a:lnTo>
                  <a:cubicBezTo>
                    <a:pt x="37163" y="95348"/>
                    <a:pt x="37163" y="99991"/>
                    <a:pt x="37163" y="104425"/>
                  </a:cubicBezTo>
                  <a:lnTo>
                    <a:pt x="37163" y="111813"/>
                  </a:lnTo>
                  <a:cubicBezTo>
                    <a:pt x="37437" y="132479"/>
                    <a:pt x="39401" y="153103"/>
                    <a:pt x="43074" y="173453"/>
                  </a:cubicBezTo>
                  <a:cubicBezTo>
                    <a:pt x="48478" y="203408"/>
                    <a:pt x="59497" y="232053"/>
                    <a:pt x="75583" y="257892"/>
                  </a:cubicBezTo>
                  <a:cubicBezTo>
                    <a:pt x="99479" y="293841"/>
                    <a:pt x="133191" y="322191"/>
                    <a:pt x="172687" y="339586"/>
                  </a:cubicBezTo>
                  <a:close/>
                </a:path>
              </a:pathLst>
            </a:custGeom>
            <a:solidFill>
              <a:schemeClr val="bg1"/>
            </a:solidFill>
            <a:ln w="2095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9C1921AA-1583-6DB9-6D13-5A9E5FEDCE52}"/>
                </a:ext>
              </a:extLst>
            </p:cNvPr>
            <p:cNvSpPr/>
            <p:nvPr/>
          </p:nvSpPr>
          <p:spPr>
            <a:xfrm>
              <a:off x="2059825" y="1844059"/>
              <a:ext cx="170484" cy="129192"/>
            </a:xfrm>
            <a:custGeom>
              <a:avLst/>
              <a:gdLst>
                <a:gd name="connsiteX0" fmla="*/ 170021 w 170484"/>
                <a:gd name="connsiteY0" fmla="*/ 3942 h 129192"/>
                <a:gd name="connsiteX1" fmla="*/ 163267 w 170484"/>
                <a:gd name="connsiteY1" fmla="*/ -491 h 129192"/>
                <a:gd name="connsiteX2" fmla="*/ 162211 w 170484"/>
                <a:gd name="connsiteY2" fmla="*/ -491 h 129192"/>
                <a:gd name="connsiteX3" fmla="*/ 157989 w 170484"/>
                <a:gd name="connsiteY3" fmla="*/ 776 h 129192"/>
                <a:gd name="connsiteX4" fmla="*/ 156722 w 170484"/>
                <a:gd name="connsiteY4" fmla="*/ 776 h 129192"/>
                <a:gd name="connsiteX5" fmla="*/ 152923 w 170484"/>
                <a:gd name="connsiteY5" fmla="*/ 2676 h 129192"/>
                <a:gd name="connsiteX6" fmla="*/ 143001 w 170484"/>
                <a:gd name="connsiteY6" fmla="*/ 8586 h 129192"/>
                <a:gd name="connsiteX7" fmla="*/ 74184 w 170484"/>
                <a:gd name="connsiteY7" fmla="*/ 59883 h 129192"/>
                <a:gd name="connsiteX8" fmla="*/ 72917 w 170484"/>
                <a:gd name="connsiteY8" fmla="*/ 60938 h 129192"/>
                <a:gd name="connsiteX9" fmla="*/ 57085 w 170484"/>
                <a:gd name="connsiteY9" fmla="*/ 73815 h 129192"/>
                <a:gd name="connsiteX10" fmla="*/ 52652 w 170484"/>
                <a:gd name="connsiteY10" fmla="*/ 77404 h 129192"/>
                <a:gd name="connsiteX11" fmla="*/ 45474 w 170484"/>
                <a:gd name="connsiteY11" fmla="*/ 71493 h 129192"/>
                <a:gd name="connsiteX12" fmla="*/ 24365 w 170484"/>
                <a:gd name="connsiteY12" fmla="*/ 54394 h 129192"/>
                <a:gd name="connsiteX13" fmla="*/ 11065 w 170484"/>
                <a:gd name="connsiteY13" fmla="*/ 47006 h 129192"/>
                <a:gd name="connsiteX14" fmla="*/ 1355 w 170484"/>
                <a:gd name="connsiteY14" fmla="*/ 48695 h 129192"/>
                <a:gd name="connsiteX15" fmla="*/ -123 w 170484"/>
                <a:gd name="connsiteY15" fmla="*/ 56716 h 129192"/>
                <a:gd name="connsiteX16" fmla="*/ 2410 w 170484"/>
                <a:gd name="connsiteY16" fmla="*/ 65372 h 129192"/>
                <a:gd name="connsiteX17" fmla="*/ 32808 w 170484"/>
                <a:gd name="connsiteY17" fmla="*/ 118779 h 129192"/>
                <a:gd name="connsiteX18" fmla="*/ 50963 w 170484"/>
                <a:gd name="connsiteY18" fmla="*/ 128701 h 129192"/>
                <a:gd name="connsiteX19" fmla="*/ 67217 w 170484"/>
                <a:gd name="connsiteY19" fmla="*/ 121734 h 129192"/>
                <a:gd name="connsiteX20" fmla="*/ 80305 w 170484"/>
                <a:gd name="connsiteY20" fmla="*/ 108435 h 129192"/>
                <a:gd name="connsiteX21" fmla="*/ 128013 w 170484"/>
                <a:gd name="connsiteY21" fmla="*/ 57561 h 129192"/>
                <a:gd name="connsiteX22" fmla="*/ 152501 w 170484"/>
                <a:gd name="connsiteY22" fmla="*/ 29696 h 129192"/>
                <a:gd name="connsiteX23" fmla="*/ 170021 w 170484"/>
                <a:gd name="connsiteY23" fmla="*/ 3942 h 12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0484" h="129192">
                  <a:moveTo>
                    <a:pt x="170021" y="3942"/>
                  </a:moveTo>
                  <a:cubicBezTo>
                    <a:pt x="170021" y="1409"/>
                    <a:pt x="167911" y="-491"/>
                    <a:pt x="163267" y="-491"/>
                  </a:cubicBezTo>
                  <a:lnTo>
                    <a:pt x="162211" y="-491"/>
                  </a:lnTo>
                  <a:cubicBezTo>
                    <a:pt x="160754" y="-259"/>
                    <a:pt x="159340" y="163"/>
                    <a:pt x="157989" y="776"/>
                  </a:cubicBezTo>
                  <a:lnTo>
                    <a:pt x="156722" y="776"/>
                  </a:lnTo>
                  <a:lnTo>
                    <a:pt x="152923" y="2676"/>
                  </a:lnTo>
                  <a:cubicBezTo>
                    <a:pt x="149968" y="4364"/>
                    <a:pt x="146379" y="6264"/>
                    <a:pt x="143001" y="8586"/>
                  </a:cubicBezTo>
                  <a:cubicBezTo>
                    <a:pt x="118936" y="24419"/>
                    <a:pt x="96137" y="42573"/>
                    <a:pt x="74184" y="59883"/>
                  </a:cubicBezTo>
                  <a:lnTo>
                    <a:pt x="72917" y="60938"/>
                  </a:lnTo>
                  <a:lnTo>
                    <a:pt x="57085" y="73815"/>
                  </a:lnTo>
                  <a:lnTo>
                    <a:pt x="52652" y="77404"/>
                  </a:lnTo>
                  <a:lnTo>
                    <a:pt x="45474" y="71493"/>
                  </a:lnTo>
                  <a:cubicBezTo>
                    <a:pt x="38719" y="65794"/>
                    <a:pt x="31753" y="59883"/>
                    <a:pt x="24365" y="54394"/>
                  </a:cubicBezTo>
                  <a:cubicBezTo>
                    <a:pt x="20227" y="51418"/>
                    <a:pt x="15773" y="48948"/>
                    <a:pt x="11065" y="47006"/>
                  </a:cubicBezTo>
                  <a:cubicBezTo>
                    <a:pt x="7815" y="45275"/>
                    <a:pt x="3825" y="45972"/>
                    <a:pt x="1355" y="48695"/>
                  </a:cubicBezTo>
                  <a:cubicBezTo>
                    <a:pt x="-313" y="51017"/>
                    <a:pt x="-862" y="53951"/>
                    <a:pt x="-123" y="56716"/>
                  </a:cubicBezTo>
                  <a:cubicBezTo>
                    <a:pt x="447" y="59672"/>
                    <a:pt x="1313" y="62564"/>
                    <a:pt x="2410" y="65372"/>
                  </a:cubicBezTo>
                  <a:cubicBezTo>
                    <a:pt x="10453" y="84286"/>
                    <a:pt x="20649" y="102208"/>
                    <a:pt x="32808" y="118779"/>
                  </a:cubicBezTo>
                  <a:cubicBezTo>
                    <a:pt x="36714" y="125027"/>
                    <a:pt x="43596" y="128785"/>
                    <a:pt x="50963" y="128701"/>
                  </a:cubicBezTo>
                  <a:cubicBezTo>
                    <a:pt x="57085" y="128574"/>
                    <a:pt x="62911" y="126062"/>
                    <a:pt x="67217" y="121734"/>
                  </a:cubicBezTo>
                  <a:lnTo>
                    <a:pt x="80305" y="108435"/>
                  </a:lnTo>
                  <a:cubicBezTo>
                    <a:pt x="96560" y="91759"/>
                    <a:pt x="112603" y="75082"/>
                    <a:pt x="128013" y="57561"/>
                  </a:cubicBezTo>
                  <a:lnTo>
                    <a:pt x="152501" y="29696"/>
                  </a:lnTo>
                  <a:cubicBezTo>
                    <a:pt x="155034" y="28218"/>
                    <a:pt x="170655" y="11120"/>
                    <a:pt x="170021" y="3942"/>
                  </a:cubicBezTo>
                  <a:close/>
                </a:path>
              </a:pathLst>
            </a:custGeom>
            <a:solidFill>
              <a:schemeClr val="bg1"/>
            </a:solidFill>
            <a:ln w="20955" cap="flat">
              <a:noFill/>
              <a:prstDash val="solid"/>
              <a:miter/>
            </a:ln>
          </p:spPr>
          <p:txBody>
            <a:bodyPr rtlCol="0" anchor="ctr"/>
            <a:lstStyle/>
            <a:p>
              <a:endParaRPr lang="en-US"/>
            </a:p>
          </p:txBody>
        </p:sp>
      </p:grpSp>
    </p:spTree>
    <p:extLst>
      <p:ext uri="{BB962C8B-B14F-4D97-AF65-F5344CB8AC3E}">
        <p14:creationId xmlns:p14="http://schemas.microsoft.com/office/powerpoint/2010/main" val="235936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A31390-023A-4B4F-86A8-0282396CFB9F}"/>
              </a:ext>
            </a:extLst>
          </p:cNvPr>
          <p:cNvSpPr>
            <a:spLocks noGrp="1"/>
          </p:cNvSpPr>
          <p:nvPr>
            <p:ph type="title"/>
          </p:nvPr>
        </p:nvSpPr>
        <p:spPr>
          <a:xfrm>
            <a:off x="274319" y="91359"/>
            <a:ext cx="11401213" cy="1188882"/>
          </a:xfrm>
        </p:spPr>
        <p:txBody>
          <a:bodyPr/>
          <a:lstStyle/>
          <a:p>
            <a:r>
              <a:rPr lang="en-US" dirty="0"/>
              <a:t>The Combination</a:t>
            </a:r>
          </a:p>
        </p:txBody>
      </p:sp>
      <p:cxnSp>
        <p:nvCxnSpPr>
          <p:cNvPr id="7" name="Straight Connector 6">
            <a:extLst>
              <a:ext uri="{FF2B5EF4-FFF2-40B4-BE49-F238E27FC236}">
                <a16:creationId xmlns:a16="http://schemas.microsoft.com/office/drawing/2014/main" id="{D8C920D7-EC87-5456-DD91-9C14BAAC5F0F}"/>
              </a:ext>
            </a:extLst>
          </p:cNvPr>
          <p:cNvCxnSpPr/>
          <p:nvPr/>
        </p:nvCxnSpPr>
        <p:spPr>
          <a:xfrm>
            <a:off x="11116126" y="2227280"/>
            <a:ext cx="1357877" cy="0"/>
          </a:xfrm>
          <a:prstGeom prst="line">
            <a:avLst/>
          </a:prstGeom>
          <a:noFill/>
          <a:ln w="3175" cap="flat" cmpd="sng" algn="ctr">
            <a:solidFill>
              <a:sysClr val="window" lastClr="FFFFFF"/>
            </a:solidFill>
            <a:prstDash val="solid"/>
          </a:ln>
          <a:effectLst/>
        </p:spPr>
      </p:cxnSp>
      <p:grpSp>
        <p:nvGrpSpPr>
          <p:cNvPr id="10" name="Graphic 5">
            <a:extLst>
              <a:ext uri="{FF2B5EF4-FFF2-40B4-BE49-F238E27FC236}">
                <a16:creationId xmlns:a16="http://schemas.microsoft.com/office/drawing/2014/main" id="{A7DD2B28-63F5-31E5-3936-9C7E10F772DC}"/>
              </a:ext>
            </a:extLst>
          </p:cNvPr>
          <p:cNvGrpSpPr/>
          <p:nvPr/>
        </p:nvGrpSpPr>
        <p:grpSpPr>
          <a:xfrm>
            <a:off x="7796336" y="2042051"/>
            <a:ext cx="3977002" cy="3265052"/>
            <a:chOff x="7796336" y="2042051"/>
            <a:chExt cx="3977002" cy="3265052"/>
          </a:xfrm>
          <a:solidFill>
            <a:srgbClr val="46712B"/>
          </a:solidFill>
        </p:grpSpPr>
        <p:sp>
          <p:nvSpPr>
            <p:cNvPr id="11" name="Freeform: Shape 10">
              <a:extLst>
                <a:ext uri="{FF2B5EF4-FFF2-40B4-BE49-F238E27FC236}">
                  <a16:creationId xmlns:a16="http://schemas.microsoft.com/office/drawing/2014/main" id="{3389DD1E-3558-7013-B198-C67BA5E31D88}"/>
                </a:ext>
              </a:extLst>
            </p:cNvPr>
            <p:cNvSpPr/>
            <p:nvPr/>
          </p:nvSpPr>
          <p:spPr>
            <a:xfrm>
              <a:off x="8019172" y="2042051"/>
              <a:ext cx="3754165" cy="3265052"/>
            </a:xfrm>
            <a:custGeom>
              <a:avLst/>
              <a:gdLst>
                <a:gd name="connsiteX0" fmla="*/ 3275948 w 3754165"/>
                <a:gd name="connsiteY0" fmla="*/ 478218 h 3265052"/>
                <a:gd name="connsiteX1" fmla="*/ 2121607 w 3754165"/>
                <a:gd name="connsiteY1" fmla="*/ 0 h 3265052"/>
                <a:gd name="connsiteX2" fmla="*/ 967203 w 3754165"/>
                <a:gd name="connsiteY2" fmla="*/ 478154 h 3265052"/>
                <a:gd name="connsiteX3" fmla="*/ 569675 w 3754165"/>
                <a:gd name="connsiteY3" fmla="*/ 1123732 h 3265052"/>
                <a:gd name="connsiteX4" fmla="*/ 537984 w 3754165"/>
                <a:gd name="connsiteY4" fmla="*/ 1146895 h 3265052"/>
                <a:gd name="connsiteX5" fmla="*/ 257354 w 3754165"/>
                <a:gd name="connsiteY5" fmla="*/ 1146895 h 3265052"/>
                <a:gd name="connsiteX6" fmla="*/ 133647 w 3754165"/>
                <a:gd name="connsiteY6" fmla="*/ 1263411 h 3265052"/>
                <a:gd name="connsiteX7" fmla="*/ 254490 w 3754165"/>
                <a:gd name="connsiteY7" fmla="*/ 1388709 h 3265052"/>
                <a:gd name="connsiteX8" fmla="*/ 655391 w 3754165"/>
                <a:gd name="connsiteY8" fmla="*/ 1388709 h 3265052"/>
                <a:gd name="connsiteX9" fmla="*/ 775598 w 3754165"/>
                <a:gd name="connsiteY9" fmla="*/ 1280529 h 3265052"/>
                <a:gd name="connsiteX10" fmla="*/ 1138254 w 3754165"/>
                <a:gd name="connsiteY10" fmla="*/ 649142 h 3265052"/>
                <a:gd name="connsiteX11" fmla="*/ 2121607 w 3754165"/>
                <a:gd name="connsiteY11" fmla="*/ 241813 h 3265052"/>
                <a:gd name="connsiteX12" fmla="*/ 3104960 w 3754165"/>
                <a:gd name="connsiteY12" fmla="*/ 649142 h 3265052"/>
                <a:gd name="connsiteX13" fmla="*/ 3512288 w 3754165"/>
                <a:gd name="connsiteY13" fmla="*/ 1632495 h 3265052"/>
                <a:gd name="connsiteX14" fmla="*/ 3104960 w 3754165"/>
                <a:gd name="connsiteY14" fmla="*/ 2615848 h 3265052"/>
                <a:gd name="connsiteX15" fmla="*/ 2121607 w 3754165"/>
                <a:gd name="connsiteY15" fmla="*/ 3023176 h 3265052"/>
                <a:gd name="connsiteX16" fmla="*/ 1138254 w 3754165"/>
                <a:gd name="connsiteY16" fmla="*/ 2615848 h 3265052"/>
                <a:gd name="connsiteX17" fmla="*/ 775916 w 3754165"/>
                <a:gd name="connsiteY17" fmla="*/ 1985733 h 3265052"/>
                <a:gd name="connsiteX18" fmla="*/ 655391 w 3754165"/>
                <a:gd name="connsiteY18" fmla="*/ 1872335 h 3265052"/>
                <a:gd name="connsiteX19" fmla="*/ 123784 w 3754165"/>
                <a:gd name="connsiteY19" fmla="*/ 1872335 h 3265052"/>
                <a:gd name="connsiteX20" fmla="*/ 77 w 3754165"/>
                <a:gd name="connsiteY20" fmla="*/ 1988851 h 3265052"/>
                <a:gd name="connsiteX21" fmla="*/ 120920 w 3754165"/>
                <a:gd name="connsiteY21" fmla="*/ 2114149 h 3265052"/>
                <a:gd name="connsiteX22" fmla="*/ 536775 w 3754165"/>
                <a:gd name="connsiteY22" fmla="*/ 2114149 h 3265052"/>
                <a:gd name="connsiteX23" fmla="*/ 568529 w 3754165"/>
                <a:gd name="connsiteY23" fmla="*/ 2137439 h 3265052"/>
                <a:gd name="connsiteX24" fmla="*/ 967330 w 3754165"/>
                <a:gd name="connsiteY24" fmla="*/ 2786899 h 3265052"/>
                <a:gd name="connsiteX25" fmla="*/ 2121671 w 3754165"/>
                <a:gd name="connsiteY25" fmla="*/ 3265053 h 3265052"/>
                <a:gd name="connsiteX26" fmla="*/ 3276011 w 3754165"/>
                <a:gd name="connsiteY26" fmla="*/ 2786899 h 3265052"/>
                <a:gd name="connsiteX27" fmla="*/ 3754165 w 3754165"/>
                <a:gd name="connsiteY27" fmla="*/ 1632558 h 3265052"/>
                <a:gd name="connsiteX28" fmla="*/ 3276011 w 3754165"/>
                <a:gd name="connsiteY28" fmla="*/ 478218 h 32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54165" h="3265052">
                  <a:moveTo>
                    <a:pt x="3275948" y="478218"/>
                  </a:moveTo>
                  <a:cubicBezTo>
                    <a:pt x="2969417" y="171687"/>
                    <a:pt x="2555153" y="64"/>
                    <a:pt x="2121607" y="0"/>
                  </a:cubicBezTo>
                  <a:cubicBezTo>
                    <a:pt x="1685516" y="0"/>
                    <a:pt x="1275579" y="169778"/>
                    <a:pt x="967203" y="478154"/>
                  </a:cubicBezTo>
                  <a:cubicBezTo>
                    <a:pt x="784761" y="660596"/>
                    <a:pt x="648836" y="881919"/>
                    <a:pt x="569675" y="1123732"/>
                  </a:cubicBezTo>
                  <a:cubicBezTo>
                    <a:pt x="565157" y="1137477"/>
                    <a:pt x="552430" y="1146895"/>
                    <a:pt x="537984" y="1146895"/>
                  </a:cubicBezTo>
                  <a:lnTo>
                    <a:pt x="257354" y="1146895"/>
                  </a:lnTo>
                  <a:cubicBezTo>
                    <a:pt x="191809" y="1146895"/>
                    <a:pt x="135938" y="1197867"/>
                    <a:pt x="133647" y="1263411"/>
                  </a:cubicBezTo>
                  <a:cubicBezTo>
                    <a:pt x="131229" y="1332201"/>
                    <a:pt x="186209" y="1388709"/>
                    <a:pt x="254490" y="1388709"/>
                  </a:cubicBezTo>
                  <a:lnTo>
                    <a:pt x="655391" y="1388709"/>
                  </a:lnTo>
                  <a:cubicBezTo>
                    <a:pt x="717881" y="1388709"/>
                    <a:pt x="769234" y="1341300"/>
                    <a:pt x="775598" y="1280529"/>
                  </a:cubicBezTo>
                  <a:cubicBezTo>
                    <a:pt x="837260" y="1042979"/>
                    <a:pt x="962430" y="824965"/>
                    <a:pt x="1138254" y="649142"/>
                  </a:cubicBezTo>
                  <a:cubicBezTo>
                    <a:pt x="1400940" y="386456"/>
                    <a:pt x="1750169" y="241813"/>
                    <a:pt x="2121607" y="241813"/>
                  </a:cubicBezTo>
                  <a:cubicBezTo>
                    <a:pt x="2493045" y="241813"/>
                    <a:pt x="2842338" y="386456"/>
                    <a:pt x="3104960" y="649142"/>
                  </a:cubicBezTo>
                  <a:cubicBezTo>
                    <a:pt x="3367645" y="911827"/>
                    <a:pt x="3512288" y="1261057"/>
                    <a:pt x="3512288" y="1632495"/>
                  </a:cubicBezTo>
                  <a:cubicBezTo>
                    <a:pt x="3512288" y="2003933"/>
                    <a:pt x="3367645" y="2353226"/>
                    <a:pt x="3104960" y="2615848"/>
                  </a:cubicBezTo>
                  <a:cubicBezTo>
                    <a:pt x="2842274" y="2878533"/>
                    <a:pt x="2493045" y="3023176"/>
                    <a:pt x="2121607" y="3023176"/>
                  </a:cubicBezTo>
                  <a:cubicBezTo>
                    <a:pt x="1750169" y="3023176"/>
                    <a:pt x="1400876" y="2878533"/>
                    <a:pt x="1138254" y="2615848"/>
                  </a:cubicBezTo>
                  <a:cubicBezTo>
                    <a:pt x="962685" y="2440278"/>
                    <a:pt x="837705" y="2222774"/>
                    <a:pt x="775916" y="1985733"/>
                  </a:cubicBezTo>
                  <a:cubicBezTo>
                    <a:pt x="772034" y="1922480"/>
                    <a:pt x="719662" y="1872335"/>
                    <a:pt x="655391" y="1872335"/>
                  </a:cubicBezTo>
                  <a:lnTo>
                    <a:pt x="123784" y="1872335"/>
                  </a:lnTo>
                  <a:cubicBezTo>
                    <a:pt x="58239" y="1872335"/>
                    <a:pt x="2368" y="1923307"/>
                    <a:pt x="77" y="1988851"/>
                  </a:cubicBezTo>
                  <a:cubicBezTo>
                    <a:pt x="-2341" y="2057641"/>
                    <a:pt x="52639" y="2114149"/>
                    <a:pt x="120920" y="2114149"/>
                  </a:cubicBezTo>
                  <a:lnTo>
                    <a:pt x="536775" y="2114149"/>
                  </a:lnTo>
                  <a:cubicBezTo>
                    <a:pt x="551284" y="2114149"/>
                    <a:pt x="564075" y="2123630"/>
                    <a:pt x="568529" y="2137439"/>
                  </a:cubicBezTo>
                  <a:cubicBezTo>
                    <a:pt x="647500" y="2380780"/>
                    <a:pt x="783870" y="2603439"/>
                    <a:pt x="967330" y="2786899"/>
                  </a:cubicBezTo>
                  <a:cubicBezTo>
                    <a:pt x="1275642" y="3095211"/>
                    <a:pt x="1685643" y="3265053"/>
                    <a:pt x="2121671" y="3265053"/>
                  </a:cubicBezTo>
                  <a:cubicBezTo>
                    <a:pt x="2557698" y="3265053"/>
                    <a:pt x="2967699" y="3095211"/>
                    <a:pt x="3276011" y="2786899"/>
                  </a:cubicBezTo>
                  <a:cubicBezTo>
                    <a:pt x="3584387" y="2478523"/>
                    <a:pt x="3754165" y="2068586"/>
                    <a:pt x="3754165" y="1632558"/>
                  </a:cubicBezTo>
                  <a:cubicBezTo>
                    <a:pt x="3754165" y="1196531"/>
                    <a:pt x="3584323" y="786530"/>
                    <a:pt x="3276011" y="478218"/>
                  </a:cubicBezTo>
                  <a:close/>
                </a:path>
              </a:pathLst>
            </a:custGeom>
            <a:grpFill/>
            <a:ln w="635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566A65D-F86C-0DAC-A677-A4E825FE11CB}"/>
                </a:ext>
              </a:extLst>
            </p:cNvPr>
            <p:cNvSpPr/>
            <p:nvPr/>
          </p:nvSpPr>
          <p:spPr>
            <a:xfrm>
              <a:off x="7796336" y="3189010"/>
              <a:ext cx="241813" cy="241813"/>
            </a:xfrm>
            <a:custGeom>
              <a:avLst/>
              <a:gdLst>
                <a:gd name="connsiteX0" fmla="*/ 241813 w 241813"/>
                <a:gd name="connsiteY0" fmla="*/ 120907 h 241813"/>
                <a:gd name="connsiteX1" fmla="*/ 120906 w 241813"/>
                <a:gd name="connsiteY1" fmla="*/ 241813 h 241813"/>
                <a:gd name="connsiteX2" fmla="*/ 0 w 241813"/>
                <a:gd name="connsiteY2" fmla="*/ 120907 h 241813"/>
                <a:gd name="connsiteX3" fmla="*/ 120906 w 241813"/>
                <a:gd name="connsiteY3" fmla="*/ 0 h 241813"/>
                <a:gd name="connsiteX4" fmla="*/ 241813 w 241813"/>
                <a:gd name="connsiteY4" fmla="*/ 120907 h 24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13" h="241813">
                  <a:moveTo>
                    <a:pt x="241813" y="120907"/>
                  </a:moveTo>
                  <a:cubicBezTo>
                    <a:pt x="241813" y="187682"/>
                    <a:pt x="187681" y="241813"/>
                    <a:pt x="120906" y="241813"/>
                  </a:cubicBezTo>
                  <a:cubicBezTo>
                    <a:pt x="54132" y="241813"/>
                    <a:pt x="0" y="187682"/>
                    <a:pt x="0" y="120907"/>
                  </a:cubicBezTo>
                  <a:cubicBezTo>
                    <a:pt x="0" y="54132"/>
                    <a:pt x="54132" y="0"/>
                    <a:pt x="120906" y="0"/>
                  </a:cubicBezTo>
                  <a:cubicBezTo>
                    <a:pt x="187681" y="0"/>
                    <a:pt x="241813" y="54132"/>
                    <a:pt x="241813" y="120907"/>
                  </a:cubicBezTo>
                  <a:close/>
                </a:path>
              </a:pathLst>
            </a:custGeom>
            <a:grpFill/>
            <a:ln w="6359" cap="flat">
              <a:noFill/>
              <a:prstDash val="solid"/>
              <a:miter/>
            </a:ln>
          </p:spPr>
          <p:txBody>
            <a:bodyPr rtlCol="0" anchor="ctr"/>
            <a:lstStyle/>
            <a:p>
              <a:endParaRPr lang="en-US"/>
            </a:p>
          </p:txBody>
        </p:sp>
      </p:grpSp>
      <p:grpSp>
        <p:nvGrpSpPr>
          <p:cNvPr id="14" name="Graphic 5">
            <a:extLst>
              <a:ext uri="{FF2B5EF4-FFF2-40B4-BE49-F238E27FC236}">
                <a16:creationId xmlns:a16="http://schemas.microsoft.com/office/drawing/2014/main" id="{FD221FED-C24C-B0AB-C550-BB6C54F69F05}"/>
              </a:ext>
            </a:extLst>
          </p:cNvPr>
          <p:cNvGrpSpPr/>
          <p:nvPr/>
        </p:nvGrpSpPr>
        <p:grpSpPr>
          <a:xfrm>
            <a:off x="3730054" y="2042095"/>
            <a:ext cx="4600765" cy="3265072"/>
            <a:chOff x="3730054" y="2042095"/>
            <a:chExt cx="4600765" cy="3265072"/>
          </a:xfrm>
          <a:solidFill>
            <a:srgbClr val="4F9237"/>
          </a:solidFill>
        </p:grpSpPr>
        <p:sp>
          <p:nvSpPr>
            <p:cNvPr id="15" name="Freeform: Shape 14">
              <a:extLst>
                <a:ext uri="{FF2B5EF4-FFF2-40B4-BE49-F238E27FC236}">
                  <a16:creationId xmlns:a16="http://schemas.microsoft.com/office/drawing/2014/main" id="{BC58DE32-7A6D-681D-4919-0ECF33DAD878}"/>
                </a:ext>
              </a:extLst>
            </p:cNvPr>
            <p:cNvSpPr/>
            <p:nvPr/>
          </p:nvSpPr>
          <p:spPr>
            <a:xfrm>
              <a:off x="3952827" y="2042095"/>
              <a:ext cx="4377992" cy="3265072"/>
            </a:xfrm>
            <a:custGeom>
              <a:avLst/>
              <a:gdLst>
                <a:gd name="connsiteX0" fmla="*/ 4254210 w 4377992"/>
                <a:gd name="connsiteY0" fmla="*/ 1509635 h 3265072"/>
                <a:gd name="connsiteX1" fmla="*/ 3794573 w 4377992"/>
                <a:gd name="connsiteY1" fmla="*/ 1509635 h 3265072"/>
                <a:gd name="connsiteX2" fmla="*/ 3745765 w 4377992"/>
                <a:gd name="connsiteY2" fmla="*/ 1465345 h 3265072"/>
                <a:gd name="connsiteX3" fmla="*/ 3276011 w 4377992"/>
                <a:gd name="connsiteY3" fmla="*/ 478110 h 3265072"/>
                <a:gd name="connsiteX4" fmla="*/ 2099017 w 4377992"/>
                <a:gd name="connsiteY4" fmla="*/ 147 h 3265072"/>
                <a:gd name="connsiteX5" fmla="*/ 967266 w 4377992"/>
                <a:gd name="connsiteY5" fmla="*/ 478174 h 3265072"/>
                <a:gd name="connsiteX6" fmla="*/ 573111 w 4377992"/>
                <a:gd name="connsiteY6" fmla="*/ 1113570 h 3265072"/>
                <a:gd name="connsiteX7" fmla="*/ 526657 w 4377992"/>
                <a:gd name="connsiteY7" fmla="*/ 1146915 h 3265072"/>
                <a:gd name="connsiteX8" fmla="*/ 123783 w 4377992"/>
                <a:gd name="connsiteY8" fmla="*/ 1146915 h 3265072"/>
                <a:gd name="connsiteX9" fmla="*/ 77 w 4377992"/>
                <a:gd name="connsiteY9" fmla="*/ 1263431 h 3265072"/>
                <a:gd name="connsiteX10" fmla="*/ 120920 w 4377992"/>
                <a:gd name="connsiteY10" fmla="*/ 1388729 h 3265072"/>
                <a:gd name="connsiteX11" fmla="*/ 655454 w 4377992"/>
                <a:gd name="connsiteY11" fmla="*/ 1388729 h 3265072"/>
                <a:gd name="connsiteX12" fmla="*/ 775661 w 4377992"/>
                <a:gd name="connsiteY12" fmla="*/ 1280549 h 3265072"/>
                <a:gd name="connsiteX13" fmla="*/ 1138318 w 4377992"/>
                <a:gd name="connsiteY13" fmla="*/ 649162 h 3265072"/>
                <a:gd name="connsiteX14" fmla="*/ 2121671 w 4377992"/>
                <a:gd name="connsiteY14" fmla="*/ 241833 h 3265072"/>
                <a:gd name="connsiteX15" fmla="*/ 3105024 w 4377992"/>
                <a:gd name="connsiteY15" fmla="*/ 649162 h 3265072"/>
                <a:gd name="connsiteX16" fmla="*/ 3512352 w 4377992"/>
                <a:gd name="connsiteY16" fmla="*/ 1632515 h 3265072"/>
                <a:gd name="connsiteX17" fmla="*/ 3105024 w 4377992"/>
                <a:gd name="connsiteY17" fmla="*/ 2615868 h 3265072"/>
                <a:gd name="connsiteX18" fmla="*/ 2121671 w 4377992"/>
                <a:gd name="connsiteY18" fmla="*/ 3023196 h 3265072"/>
                <a:gd name="connsiteX19" fmla="*/ 1138318 w 4377992"/>
                <a:gd name="connsiteY19" fmla="*/ 2615868 h 3265072"/>
                <a:gd name="connsiteX20" fmla="*/ 775979 w 4377992"/>
                <a:gd name="connsiteY20" fmla="*/ 1985753 h 3265072"/>
                <a:gd name="connsiteX21" fmla="*/ 655454 w 4377992"/>
                <a:gd name="connsiteY21" fmla="*/ 1872355 h 3265072"/>
                <a:gd name="connsiteX22" fmla="*/ 257481 w 4377992"/>
                <a:gd name="connsiteY22" fmla="*/ 1872355 h 3265072"/>
                <a:gd name="connsiteX23" fmla="*/ 133774 w 4377992"/>
                <a:gd name="connsiteY23" fmla="*/ 1988871 h 3265072"/>
                <a:gd name="connsiteX24" fmla="*/ 254617 w 4377992"/>
                <a:gd name="connsiteY24" fmla="*/ 2114169 h 3265072"/>
                <a:gd name="connsiteX25" fmla="*/ 525448 w 4377992"/>
                <a:gd name="connsiteY25" fmla="*/ 2114169 h 3265072"/>
                <a:gd name="connsiteX26" fmla="*/ 571965 w 4377992"/>
                <a:gd name="connsiteY26" fmla="*/ 2147768 h 3265072"/>
                <a:gd name="connsiteX27" fmla="*/ 967394 w 4377992"/>
                <a:gd name="connsiteY27" fmla="*/ 2786919 h 3265072"/>
                <a:gd name="connsiteX28" fmla="*/ 2121734 w 4377992"/>
                <a:gd name="connsiteY28" fmla="*/ 3265073 h 3265072"/>
                <a:gd name="connsiteX29" fmla="*/ 3276075 w 4377992"/>
                <a:gd name="connsiteY29" fmla="*/ 2786919 h 3265072"/>
                <a:gd name="connsiteX30" fmla="*/ 3671630 w 4377992"/>
                <a:gd name="connsiteY30" fmla="*/ 2147641 h 3265072"/>
                <a:gd name="connsiteX31" fmla="*/ 3718148 w 4377992"/>
                <a:gd name="connsiteY31" fmla="*/ 2114169 h 3265072"/>
                <a:gd name="connsiteX32" fmla="*/ 3789737 w 4377992"/>
                <a:gd name="connsiteY32" fmla="*/ 2114169 h 3265072"/>
                <a:gd name="connsiteX33" fmla="*/ 3913443 w 4377992"/>
                <a:gd name="connsiteY33" fmla="*/ 1997653 h 3265072"/>
                <a:gd name="connsiteX34" fmla="*/ 3792600 w 4377992"/>
                <a:gd name="connsiteY34" fmla="*/ 1872355 h 3265072"/>
                <a:gd name="connsiteX35" fmla="*/ 3792600 w 4377992"/>
                <a:gd name="connsiteY35" fmla="*/ 1872355 h 3265072"/>
                <a:gd name="connsiteX36" fmla="*/ 3743793 w 4377992"/>
                <a:gd name="connsiteY36" fmla="*/ 1817947 h 3265072"/>
                <a:gd name="connsiteX37" fmla="*/ 3746084 w 4377992"/>
                <a:gd name="connsiteY37" fmla="*/ 1795993 h 3265072"/>
                <a:gd name="connsiteX38" fmla="*/ 3794955 w 4377992"/>
                <a:gd name="connsiteY38" fmla="*/ 1751449 h 3265072"/>
                <a:gd name="connsiteX39" fmla="*/ 4257073 w 4377992"/>
                <a:gd name="connsiteY39" fmla="*/ 1751449 h 3265072"/>
                <a:gd name="connsiteX40" fmla="*/ 4377916 w 4377992"/>
                <a:gd name="connsiteY40" fmla="*/ 1626151 h 3265072"/>
                <a:gd name="connsiteX41" fmla="*/ 4254210 w 4377992"/>
                <a:gd name="connsiteY41" fmla="*/ 1509635 h 326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77992" h="3265072">
                  <a:moveTo>
                    <a:pt x="4254210" y="1509635"/>
                  </a:moveTo>
                  <a:lnTo>
                    <a:pt x="3794573" y="1509635"/>
                  </a:lnTo>
                  <a:cubicBezTo>
                    <a:pt x="3769310" y="1509635"/>
                    <a:pt x="3748311" y="1490481"/>
                    <a:pt x="3745765" y="1465345"/>
                  </a:cubicBezTo>
                  <a:cubicBezTo>
                    <a:pt x="3708094" y="1092444"/>
                    <a:pt x="3544615" y="746714"/>
                    <a:pt x="3276011" y="478110"/>
                  </a:cubicBezTo>
                  <a:cubicBezTo>
                    <a:pt x="2964772" y="166935"/>
                    <a:pt x="2539180" y="-5771"/>
                    <a:pt x="2099017" y="147"/>
                  </a:cubicBezTo>
                  <a:cubicBezTo>
                    <a:pt x="1671389" y="5938"/>
                    <a:pt x="1270297" y="175144"/>
                    <a:pt x="967266" y="478174"/>
                  </a:cubicBezTo>
                  <a:cubicBezTo>
                    <a:pt x="787434" y="658070"/>
                    <a:pt x="652718" y="875702"/>
                    <a:pt x="573111" y="1113570"/>
                  </a:cubicBezTo>
                  <a:cubicBezTo>
                    <a:pt x="566429" y="1133488"/>
                    <a:pt x="547657" y="1146915"/>
                    <a:pt x="526657" y="1146915"/>
                  </a:cubicBezTo>
                  <a:lnTo>
                    <a:pt x="123783" y="1146915"/>
                  </a:lnTo>
                  <a:cubicBezTo>
                    <a:pt x="58239" y="1146915"/>
                    <a:pt x="2368" y="1197887"/>
                    <a:pt x="77" y="1263431"/>
                  </a:cubicBezTo>
                  <a:cubicBezTo>
                    <a:pt x="-2341" y="1332221"/>
                    <a:pt x="52639" y="1388729"/>
                    <a:pt x="120920" y="1388729"/>
                  </a:cubicBezTo>
                  <a:lnTo>
                    <a:pt x="655454" y="1388729"/>
                  </a:lnTo>
                  <a:cubicBezTo>
                    <a:pt x="717944" y="1388729"/>
                    <a:pt x="769298" y="1341320"/>
                    <a:pt x="775661" y="1280549"/>
                  </a:cubicBezTo>
                  <a:cubicBezTo>
                    <a:pt x="837324" y="1042999"/>
                    <a:pt x="962494" y="824985"/>
                    <a:pt x="1138318" y="649162"/>
                  </a:cubicBezTo>
                  <a:cubicBezTo>
                    <a:pt x="1401003" y="386476"/>
                    <a:pt x="1750233" y="241833"/>
                    <a:pt x="2121671" y="241833"/>
                  </a:cubicBezTo>
                  <a:cubicBezTo>
                    <a:pt x="2493109" y="241833"/>
                    <a:pt x="2842402" y="386476"/>
                    <a:pt x="3105024" y="649162"/>
                  </a:cubicBezTo>
                  <a:cubicBezTo>
                    <a:pt x="3367709" y="911847"/>
                    <a:pt x="3512352" y="1261077"/>
                    <a:pt x="3512352" y="1632515"/>
                  </a:cubicBezTo>
                  <a:cubicBezTo>
                    <a:pt x="3512352" y="2003953"/>
                    <a:pt x="3367709" y="2353246"/>
                    <a:pt x="3105024" y="2615868"/>
                  </a:cubicBezTo>
                  <a:cubicBezTo>
                    <a:pt x="2842338" y="2878553"/>
                    <a:pt x="2493109" y="3023196"/>
                    <a:pt x="2121671" y="3023196"/>
                  </a:cubicBezTo>
                  <a:cubicBezTo>
                    <a:pt x="1750233" y="3023196"/>
                    <a:pt x="1400940" y="2878553"/>
                    <a:pt x="1138318" y="2615868"/>
                  </a:cubicBezTo>
                  <a:cubicBezTo>
                    <a:pt x="962749" y="2440299"/>
                    <a:pt x="837769" y="2222794"/>
                    <a:pt x="775979" y="1985753"/>
                  </a:cubicBezTo>
                  <a:cubicBezTo>
                    <a:pt x="772098" y="1922500"/>
                    <a:pt x="719726" y="1872355"/>
                    <a:pt x="655454" y="1872355"/>
                  </a:cubicBezTo>
                  <a:lnTo>
                    <a:pt x="257481" y="1872355"/>
                  </a:lnTo>
                  <a:cubicBezTo>
                    <a:pt x="191937" y="1872355"/>
                    <a:pt x="136065" y="1923327"/>
                    <a:pt x="133774" y="1988871"/>
                  </a:cubicBezTo>
                  <a:cubicBezTo>
                    <a:pt x="131356" y="2057661"/>
                    <a:pt x="186337" y="2114169"/>
                    <a:pt x="254617" y="2114169"/>
                  </a:cubicBezTo>
                  <a:lnTo>
                    <a:pt x="525448" y="2114169"/>
                  </a:lnTo>
                  <a:cubicBezTo>
                    <a:pt x="546575" y="2114169"/>
                    <a:pt x="565347" y="2127723"/>
                    <a:pt x="571965" y="2147768"/>
                  </a:cubicBezTo>
                  <a:cubicBezTo>
                    <a:pt x="651445" y="2387099"/>
                    <a:pt x="786543" y="2606068"/>
                    <a:pt x="967394" y="2786919"/>
                  </a:cubicBezTo>
                  <a:cubicBezTo>
                    <a:pt x="1275706" y="3095231"/>
                    <a:pt x="1685707" y="3265073"/>
                    <a:pt x="2121734" y="3265073"/>
                  </a:cubicBezTo>
                  <a:cubicBezTo>
                    <a:pt x="2557762" y="3265073"/>
                    <a:pt x="2967762" y="3095231"/>
                    <a:pt x="3276075" y="2786919"/>
                  </a:cubicBezTo>
                  <a:cubicBezTo>
                    <a:pt x="3458707" y="2604286"/>
                    <a:pt x="3592723" y="2385954"/>
                    <a:pt x="3671630" y="2147641"/>
                  </a:cubicBezTo>
                  <a:cubicBezTo>
                    <a:pt x="3678248" y="2127596"/>
                    <a:pt x="3697020" y="2114169"/>
                    <a:pt x="3718148" y="2114169"/>
                  </a:cubicBezTo>
                  <a:lnTo>
                    <a:pt x="3789737" y="2114169"/>
                  </a:lnTo>
                  <a:cubicBezTo>
                    <a:pt x="3855281" y="2114169"/>
                    <a:pt x="3911153" y="2063197"/>
                    <a:pt x="3913443" y="1997653"/>
                  </a:cubicBezTo>
                  <a:cubicBezTo>
                    <a:pt x="3915861" y="1928863"/>
                    <a:pt x="3860881" y="1872355"/>
                    <a:pt x="3792600" y="1872355"/>
                  </a:cubicBezTo>
                  <a:lnTo>
                    <a:pt x="3792600" y="1872355"/>
                  </a:lnTo>
                  <a:cubicBezTo>
                    <a:pt x="3763392" y="1872355"/>
                    <a:pt x="3740547" y="1846965"/>
                    <a:pt x="3743793" y="1817947"/>
                  </a:cubicBezTo>
                  <a:cubicBezTo>
                    <a:pt x="3744620" y="1810629"/>
                    <a:pt x="3745384" y="1803311"/>
                    <a:pt x="3746084" y="1795993"/>
                  </a:cubicBezTo>
                  <a:cubicBezTo>
                    <a:pt x="3748565" y="1770794"/>
                    <a:pt x="3769628" y="1751449"/>
                    <a:pt x="3794955" y="1751449"/>
                  </a:cubicBezTo>
                  <a:lnTo>
                    <a:pt x="4257073" y="1751449"/>
                  </a:lnTo>
                  <a:cubicBezTo>
                    <a:pt x="4325290" y="1751449"/>
                    <a:pt x="4380334" y="1694941"/>
                    <a:pt x="4377916" y="1626151"/>
                  </a:cubicBezTo>
                  <a:cubicBezTo>
                    <a:pt x="4375561" y="1560607"/>
                    <a:pt x="4319754" y="1509635"/>
                    <a:pt x="4254210" y="1509635"/>
                  </a:cubicBezTo>
                  <a:close/>
                </a:path>
              </a:pathLst>
            </a:custGeom>
            <a:grpFill/>
            <a:ln w="635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D75E913-1071-FC7F-A275-D8D9337230C9}"/>
                </a:ext>
              </a:extLst>
            </p:cNvPr>
            <p:cNvSpPr/>
            <p:nvPr/>
          </p:nvSpPr>
          <p:spPr>
            <a:xfrm>
              <a:off x="3730054" y="3914450"/>
              <a:ext cx="241813" cy="241813"/>
            </a:xfrm>
            <a:custGeom>
              <a:avLst/>
              <a:gdLst>
                <a:gd name="connsiteX0" fmla="*/ 241813 w 241813"/>
                <a:gd name="connsiteY0" fmla="*/ 120907 h 241813"/>
                <a:gd name="connsiteX1" fmla="*/ 120907 w 241813"/>
                <a:gd name="connsiteY1" fmla="*/ 241813 h 241813"/>
                <a:gd name="connsiteX2" fmla="*/ 0 w 241813"/>
                <a:gd name="connsiteY2" fmla="*/ 120907 h 241813"/>
                <a:gd name="connsiteX3" fmla="*/ 120907 w 241813"/>
                <a:gd name="connsiteY3" fmla="*/ 0 h 241813"/>
                <a:gd name="connsiteX4" fmla="*/ 241813 w 241813"/>
                <a:gd name="connsiteY4" fmla="*/ 120907 h 24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813" h="241813">
                  <a:moveTo>
                    <a:pt x="241813" y="120907"/>
                  </a:moveTo>
                  <a:cubicBezTo>
                    <a:pt x="241813" y="187682"/>
                    <a:pt x="187682" y="241813"/>
                    <a:pt x="120907" y="241813"/>
                  </a:cubicBezTo>
                  <a:cubicBezTo>
                    <a:pt x="54132" y="241813"/>
                    <a:pt x="0" y="187682"/>
                    <a:pt x="0" y="120907"/>
                  </a:cubicBezTo>
                  <a:cubicBezTo>
                    <a:pt x="0" y="54132"/>
                    <a:pt x="54132" y="0"/>
                    <a:pt x="120907" y="0"/>
                  </a:cubicBezTo>
                  <a:cubicBezTo>
                    <a:pt x="187682" y="0"/>
                    <a:pt x="241813" y="54132"/>
                    <a:pt x="241813" y="120907"/>
                  </a:cubicBezTo>
                  <a:close/>
                </a:path>
              </a:pathLst>
            </a:custGeom>
            <a:grpFill/>
            <a:ln w="6359" cap="flat">
              <a:noFill/>
              <a:prstDash val="solid"/>
              <a:miter/>
            </a:ln>
          </p:spPr>
          <p:txBody>
            <a:bodyPr rtlCol="0" anchor="ctr"/>
            <a:lstStyle/>
            <a:p>
              <a:endParaRPr lang="en-US"/>
            </a:p>
          </p:txBody>
        </p:sp>
      </p:grpSp>
      <p:sp>
        <p:nvSpPr>
          <p:cNvPr id="17" name="Freeform: Shape 16">
            <a:extLst>
              <a:ext uri="{FF2B5EF4-FFF2-40B4-BE49-F238E27FC236}">
                <a16:creationId xmlns:a16="http://schemas.microsoft.com/office/drawing/2014/main" id="{DEEBC14F-564A-15C5-24FE-35D7C78DD316}"/>
              </a:ext>
            </a:extLst>
          </p:cNvPr>
          <p:cNvSpPr/>
          <p:nvPr/>
        </p:nvSpPr>
        <p:spPr>
          <a:xfrm>
            <a:off x="201862" y="2111093"/>
            <a:ext cx="3901352" cy="3264977"/>
          </a:xfrm>
          <a:custGeom>
            <a:avLst/>
            <a:gdLst>
              <a:gd name="connsiteX0" fmla="*/ 3777569 w 3901352"/>
              <a:gd name="connsiteY0" fmla="*/ 1510802 h 3264977"/>
              <a:gd name="connsiteX1" fmla="*/ 3315260 w 3901352"/>
              <a:gd name="connsiteY1" fmla="*/ 1510802 h 3264977"/>
              <a:gd name="connsiteX2" fmla="*/ 3255825 w 3901352"/>
              <a:gd name="connsiteY2" fmla="*/ 1457540 h 3264977"/>
              <a:gd name="connsiteX3" fmla="*/ 3255444 w 3901352"/>
              <a:gd name="connsiteY3" fmla="*/ 1454230 h 3264977"/>
              <a:gd name="connsiteX4" fmla="*/ 3313033 w 3901352"/>
              <a:gd name="connsiteY4" fmla="*/ 1389895 h 3264977"/>
              <a:gd name="connsiteX5" fmla="*/ 3313033 w 3901352"/>
              <a:gd name="connsiteY5" fmla="*/ 1389895 h 3264977"/>
              <a:gd name="connsiteX6" fmla="*/ 3436740 w 3901352"/>
              <a:gd name="connsiteY6" fmla="*/ 1273380 h 3264977"/>
              <a:gd name="connsiteX7" fmla="*/ 3315897 w 3901352"/>
              <a:gd name="connsiteY7" fmla="*/ 1148082 h 3264977"/>
              <a:gd name="connsiteX8" fmla="*/ 3235653 w 3901352"/>
              <a:gd name="connsiteY8" fmla="*/ 1148082 h 3264977"/>
              <a:gd name="connsiteX9" fmla="*/ 3178954 w 3901352"/>
              <a:gd name="connsiteY9" fmla="*/ 1107228 h 3264977"/>
              <a:gd name="connsiteX10" fmla="*/ 2781044 w 3901352"/>
              <a:gd name="connsiteY10" fmla="*/ 472405 h 3264977"/>
              <a:gd name="connsiteX11" fmla="*/ 1608568 w 3901352"/>
              <a:gd name="connsiteY11" fmla="*/ 169 h 3264977"/>
              <a:gd name="connsiteX12" fmla="*/ 478154 w 3901352"/>
              <a:gd name="connsiteY12" fmla="*/ 478132 h 3264977"/>
              <a:gd name="connsiteX13" fmla="*/ 0 w 3901352"/>
              <a:gd name="connsiteY13" fmla="*/ 1632472 h 3264977"/>
              <a:gd name="connsiteX14" fmla="*/ 478154 w 3901352"/>
              <a:gd name="connsiteY14" fmla="*/ 2786813 h 3264977"/>
              <a:gd name="connsiteX15" fmla="*/ 1610668 w 3901352"/>
              <a:gd name="connsiteY15" fmla="*/ 3264840 h 3264977"/>
              <a:gd name="connsiteX16" fmla="*/ 2786835 w 3901352"/>
              <a:gd name="connsiteY16" fmla="*/ 2786813 h 3264977"/>
              <a:gd name="connsiteX17" fmla="*/ 3255825 w 3901352"/>
              <a:gd name="connsiteY17" fmla="*/ 1806578 h 3264977"/>
              <a:gd name="connsiteX18" fmla="*/ 3315388 w 3901352"/>
              <a:gd name="connsiteY18" fmla="*/ 1752552 h 3264977"/>
              <a:gd name="connsiteX19" fmla="*/ 3780433 w 3901352"/>
              <a:gd name="connsiteY19" fmla="*/ 1752552 h 3264977"/>
              <a:gd name="connsiteX20" fmla="*/ 3901276 w 3901352"/>
              <a:gd name="connsiteY20" fmla="*/ 1627254 h 3264977"/>
              <a:gd name="connsiteX21" fmla="*/ 3777569 w 3901352"/>
              <a:gd name="connsiteY21" fmla="*/ 1510738 h 3264977"/>
              <a:gd name="connsiteX22" fmla="*/ 2615911 w 3901352"/>
              <a:gd name="connsiteY22" fmla="*/ 2615889 h 3264977"/>
              <a:gd name="connsiteX23" fmla="*/ 1632558 w 3901352"/>
              <a:gd name="connsiteY23" fmla="*/ 3023217 h 3264977"/>
              <a:gd name="connsiteX24" fmla="*/ 649205 w 3901352"/>
              <a:gd name="connsiteY24" fmla="*/ 2615889 h 3264977"/>
              <a:gd name="connsiteX25" fmla="*/ 241877 w 3901352"/>
              <a:gd name="connsiteY25" fmla="*/ 1632536 h 3264977"/>
              <a:gd name="connsiteX26" fmla="*/ 649205 w 3901352"/>
              <a:gd name="connsiteY26" fmla="*/ 649183 h 3264977"/>
              <a:gd name="connsiteX27" fmla="*/ 1632558 w 3901352"/>
              <a:gd name="connsiteY27" fmla="*/ 241855 h 3264977"/>
              <a:gd name="connsiteX28" fmla="*/ 2615911 w 3901352"/>
              <a:gd name="connsiteY28" fmla="*/ 649183 h 3264977"/>
              <a:gd name="connsiteX29" fmla="*/ 3023239 w 3901352"/>
              <a:gd name="connsiteY29" fmla="*/ 1632536 h 3264977"/>
              <a:gd name="connsiteX30" fmla="*/ 2615911 w 3901352"/>
              <a:gd name="connsiteY30" fmla="*/ 2615889 h 326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01352" h="3264977">
                <a:moveTo>
                  <a:pt x="3777569" y="1510802"/>
                </a:moveTo>
                <a:lnTo>
                  <a:pt x="3315260" y="1510802"/>
                </a:lnTo>
                <a:cubicBezTo>
                  <a:pt x="3284779" y="1510802"/>
                  <a:pt x="3259007" y="1487830"/>
                  <a:pt x="3255825" y="1457540"/>
                </a:cubicBezTo>
                <a:cubicBezTo>
                  <a:pt x="3255698" y="1456458"/>
                  <a:pt x="3255571" y="1455312"/>
                  <a:pt x="3255444" y="1454230"/>
                </a:cubicBezTo>
                <a:cubicBezTo>
                  <a:pt x="3251753" y="1419868"/>
                  <a:pt x="3278480" y="1389895"/>
                  <a:pt x="3313033" y="1389895"/>
                </a:cubicBezTo>
                <a:lnTo>
                  <a:pt x="3313033" y="1389895"/>
                </a:lnTo>
                <a:cubicBezTo>
                  <a:pt x="3378577" y="1389895"/>
                  <a:pt x="3434449" y="1338924"/>
                  <a:pt x="3436740" y="1273380"/>
                </a:cubicBezTo>
                <a:cubicBezTo>
                  <a:pt x="3439158" y="1204590"/>
                  <a:pt x="3384177" y="1148082"/>
                  <a:pt x="3315897" y="1148082"/>
                </a:cubicBezTo>
                <a:lnTo>
                  <a:pt x="3235653" y="1148082"/>
                </a:lnTo>
                <a:cubicBezTo>
                  <a:pt x="3209944" y="1148082"/>
                  <a:pt x="3187163" y="1131601"/>
                  <a:pt x="3178954" y="1107228"/>
                </a:cubicBezTo>
                <a:cubicBezTo>
                  <a:pt x="3098774" y="870442"/>
                  <a:pt x="2964059" y="653637"/>
                  <a:pt x="2781044" y="472405"/>
                </a:cubicBezTo>
                <a:cubicBezTo>
                  <a:pt x="2470059" y="164284"/>
                  <a:pt x="2046313" y="-6131"/>
                  <a:pt x="1608568" y="169"/>
                </a:cubicBezTo>
                <a:cubicBezTo>
                  <a:pt x="1181449" y="6214"/>
                  <a:pt x="780866" y="175420"/>
                  <a:pt x="478154" y="478132"/>
                </a:cubicBezTo>
                <a:cubicBezTo>
                  <a:pt x="169842" y="786444"/>
                  <a:pt x="0" y="1196445"/>
                  <a:pt x="0" y="1632472"/>
                </a:cubicBezTo>
                <a:cubicBezTo>
                  <a:pt x="0" y="2068500"/>
                  <a:pt x="169842" y="2478501"/>
                  <a:pt x="478154" y="2786813"/>
                </a:cubicBezTo>
                <a:cubicBezTo>
                  <a:pt x="781375" y="3090034"/>
                  <a:pt x="1182785" y="3259240"/>
                  <a:pt x="1610668" y="3264840"/>
                </a:cubicBezTo>
                <a:cubicBezTo>
                  <a:pt x="2050577" y="3270567"/>
                  <a:pt x="2475787" y="3097925"/>
                  <a:pt x="2786835" y="2786813"/>
                </a:cubicBezTo>
                <a:cubicBezTo>
                  <a:pt x="3053784" y="2519864"/>
                  <a:pt x="3216817" y="2176807"/>
                  <a:pt x="3255825" y="1806578"/>
                </a:cubicBezTo>
                <a:cubicBezTo>
                  <a:pt x="3259071" y="1775969"/>
                  <a:pt x="3284588" y="1752552"/>
                  <a:pt x="3315388" y="1752552"/>
                </a:cubicBezTo>
                <a:lnTo>
                  <a:pt x="3780433" y="1752552"/>
                </a:lnTo>
                <a:cubicBezTo>
                  <a:pt x="3848650" y="1752552"/>
                  <a:pt x="3903694" y="1696044"/>
                  <a:pt x="3901276" y="1627254"/>
                </a:cubicBezTo>
                <a:cubicBezTo>
                  <a:pt x="3898922" y="1561710"/>
                  <a:pt x="3843114" y="1510738"/>
                  <a:pt x="3777569" y="1510738"/>
                </a:cubicBezTo>
                <a:close/>
                <a:moveTo>
                  <a:pt x="2615911" y="2615889"/>
                </a:moveTo>
                <a:cubicBezTo>
                  <a:pt x="2353225" y="2878575"/>
                  <a:pt x="2003996" y="3023217"/>
                  <a:pt x="1632558" y="3023217"/>
                </a:cubicBezTo>
                <a:cubicBezTo>
                  <a:pt x="1261120" y="3023217"/>
                  <a:pt x="911827" y="2878575"/>
                  <a:pt x="649205" y="2615889"/>
                </a:cubicBezTo>
                <a:cubicBezTo>
                  <a:pt x="386520" y="2353203"/>
                  <a:pt x="241877" y="2003974"/>
                  <a:pt x="241877" y="1632536"/>
                </a:cubicBezTo>
                <a:cubicBezTo>
                  <a:pt x="241877" y="1261098"/>
                  <a:pt x="386520" y="911805"/>
                  <a:pt x="649205" y="649183"/>
                </a:cubicBezTo>
                <a:cubicBezTo>
                  <a:pt x="911891" y="386497"/>
                  <a:pt x="1261120" y="241855"/>
                  <a:pt x="1632558" y="241855"/>
                </a:cubicBezTo>
                <a:cubicBezTo>
                  <a:pt x="2003996" y="241855"/>
                  <a:pt x="2353289" y="386497"/>
                  <a:pt x="2615911" y="649183"/>
                </a:cubicBezTo>
                <a:cubicBezTo>
                  <a:pt x="2878597" y="911869"/>
                  <a:pt x="3023239" y="1261098"/>
                  <a:pt x="3023239" y="1632536"/>
                </a:cubicBezTo>
                <a:cubicBezTo>
                  <a:pt x="3023239" y="2003974"/>
                  <a:pt x="2878597" y="2353267"/>
                  <a:pt x="2615911" y="2615889"/>
                </a:cubicBezTo>
                <a:close/>
              </a:path>
            </a:pathLst>
          </a:custGeom>
          <a:solidFill>
            <a:srgbClr val="AAD095"/>
          </a:solidFill>
          <a:ln w="635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8915AC5-F97A-A514-525B-F01A54878E06}"/>
              </a:ext>
            </a:extLst>
          </p:cNvPr>
          <p:cNvSpPr/>
          <p:nvPr/>
        </p:nvSpPr>
        <p:spPr>
          <a:xfrm>
            <a:off x="8746599" y="2276610"/>
            <a:ext cx="2793580" cy="2793580"/>
          </a:xfrm>
          <a:custGeom>
            <a:avLst/>
            <a:gdLst>
              <a:gd name="connsiteX0" fmla="*/ 1396790 w 2793580"/>
              <a:gd name="connsiteY0" fmla="*/ 0 h 2793580"/>
              <a:gd name="connsiteX1" fmla="*/ 409109 w 2793580"/>
              <a:gd name="connsiteY1" fmla="*/ 409110 h 2793580"/>
              <a:gd name="connsiteX2" fmla="*/ 0 w 2793580"/>
              <a:gd name="connsiteY2" fmla="*/ 1396790 h 2793580"/>
              <a:gd name="connsiteX3" fmla="*/ 409109 w 2793580"/>
              <a:gd name="connsiteY3" fmla="*/ 2384470 h 2793580"/>
              <a:gd name="connsiteX4" fmla="*/ 1396790 w 2793580"/>
              <a:gd name="connsiteY4" fmla="*/ 2793581 h 2793580"/>
              <a:gd name="connsiteX5" fmla="*/ 2384470 w 2793580"/>
              <a:gd name="connsiteY5" fmla="*/ 2384470 h 2793580"/>
              <a:gd name="connsiteX6" fmla="*/ 2793580 w 2793580"/>
              <a:gd name="connsiteY6" fmla="*/ 1396790 h 2793580"/>
              <a:gd name="connsiteX7" fmla="*/ 2384470 w 2793580"/>
              <a:gd name="connsiteY7" fmla="*/ 409110 h 2793580"/>
              <a:gd name="connsiteX8" fmla="*/ 1396790 w 2793580"/>
              <a:gd name="connsiteY8" fmla="*/ 0 h 279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580" h="2793580">
                <a:moveTo>
                  <a:pt x="1396790" y="0"/>
                </a:moveTo>
                <a:cubicBezTo>
                  <a:pt x="1023698" y="0"/>
                  <a:pt x="672941" y="145279"/>
                  <a:pt x="409109" y="409110"/>
                </a:cubicBezTo>
                <a:cubicBezTo>
                  <a:pt x="145279" y="672941"/>
                  <a:pt x="0" y="1023698"/>
                  <a:pt x="0" y="1396790"/>
                </a:cubicBezTo>
                <a:cubicBezTo>
                  <a:pt x="0" y="1769883"/>
                  <a:pt x="145279" y="2120639"/>
                  <a:pt x="409109" y="2384470"/>
                </a:cubicBezTo>
                <a:cubicBezTo>
                  <a:pt x="672941" y="2648302"/>
                  <a:pt x="1023698" y="2793581"/>
                  <a:pt x="1396790" y="2793581"/>
                </a:cubicBezTo>
                <a:cubicBezTo>
                  <a:pt x="1769883" y="2793581"/>
                  <a:pt x="2120639" y="2648302"/>
                  <a:pt x="2384470" y="2384470"/>
                </a:cubicBezTo>
                <a:cubicBezTo>
                  <a:pt x="2648301" y="2120639"/>
                  <a:pt x="2793580" y="1769883"/>
                  <a:pt x="2793580" y="1396790"/>
                </a:cubicBezTo>
                <a:cubicBezTo>
                  <a:pt x="2793580" y="1023698"/>
                  <a:pt x="2648301" y="672941"/>
                  <a:pt x="2384470" y="409110"/>
                </a:cubicBezTo>
                <a:cubicBezTo>
                  <a:pt x="2120639" y="145279"/>
                  <a:pt x="1769883" y="0"/>
                  <a:pt x="1396790" y="0"/>
                </a:cubicBezTo>
                <a:close/>
              </a:path>
            </a:pathLst>
          </a:custGeom>
          <a:solidFill>
            <a:schemeClr val="bg1"/>
          </a:solidFill>
          <a:ln w="635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3269A1A-916F-0907-44CA-DE5CF84A1363}"/>
              </a:ext>
            </a:extLst>
          </p:cNvPr>
          <p:cNvSpPr/>
          <p:nvPr/>
        </p:nvSpPr>
        <p:spPr>
          <a:xfrm>
            <a:off x="4699210" y="2276610"/>
            <a:ext cx="2793580" cy="2793580"/>
          </a:xfrm>
          <a:custGeom>
            <a:avLst/>
            <a:gdLst>
              <a:gd name="connsiteX0" fmla="*/ 1396790 w 2793580"/>
              <a:gd name="connsiteY0" fmla="*/ 0 h 2793580"/>
              <a:gd name="connsiteX1" fmla="*/ 409110 w 2793580"/>
              <a:gd name="connsiteY1" fmla="*/ 409110 h 2793580"/>
              <a:gd name="connsiteX2" fmla="*/ 0 w 2793580"/>
              <a:gd name="connsiteY2" fmla="*/ 1396790 h 2793580"/>
              <a:gd name="connsiteX3" fmla="*/ 409110 w 2793580"/>
              <a:gd name="connsiteY3" fmla="*/ 2384470 h 2793580"/>
              <a:gd name="connsiteX4" fmla="*/ 1396790 w 2793580"/>
              <a:gd name="connsiteY4" fmla="*/ 2793581 h 2793580"/>
              <a:gd name="connsiteX5" fmla="*/ 2384470 w 2793580"/>
              <a:gd name="connsiteY5" fmla="*/ 2384470 h 2793580"/>
              <a:gd name="connsiteX6" fmla="*/ 2793581 w 2793580"/>
              <a:gd name="connsiteY6" fmla="*/ 1396790 h 2793580"/>
              <a:gd name="connsiteX7" fmla="*/ 2384470 w 2793580"/>
              <a:gd name="connsiteY7" fmla="*/ 409110 h 2793580"/>
              <a:gd name="connsiteX8" fmla="*/ 1396790 w 2793580"/>
              <a:gd name="connsiteY8" fmla="*/ 0 h 279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3580" h="2793580">
                <a:moveTo>
                  <a:pt x="1396790" y="0"/>
                </a:moveTo>
                <a:cubicBezTo>
                  <a:pt x="1023698" y="0"/>
                  <a:pt x="672941" y="145279"/>
                  <a:pt x="409110" y="409110"/>
                </a:cubicBezTo>
                <a:cubicBezTo>
                  <a:pt x="145279" y="672941"/>
                  <a:pt x="0" y="1023698"/>
                  <a:pt x="0" y="1396790"/>
                </a:cubicBezTo>
                <a:cubicBezTo>
                  <a:pt x="0" y="1769883"/>
                  <a:pt x="145279" y="2120639"/>
                  <a:pt x="409110" y="2384470"/>
                </a:cubicBezTo>
                <a:cubicBezTo>
                  <a:pt x="672941" y="2648302"/>
                  <a:pt x="1023698" y="2793581"/>
                  <a:pt x="1396790" y="2793581"/>
                </a:cubicBezTo>
                <a:cubicBezTo>
                  <a:pt x="1769883" y="2793581"/>
                  <a:pt x="2120639" y="2648302"/>
                  <a:pt x="2384470" y="2384470"/>
                </a:cubicBezTo>
                <a:cubicBezTo>
                  <a:pt x="2648301" y="2120639"/>
                  <a:pt x="2793581" y="1769883"/>
                  <a:pt x="2793581" y="1396790"/>
                </a:cubicBezTo>
                <a:cubicBezTo>
                  <a:pt x="2793581" y="1023698"/>
                  <a:pt x="2648301" y="672941"/>
                  <a:pt x="2384470" y="409110"/>
                </a:cubicBezTo>
                <a:cubicBezTo>
                  <a:pt x="2120639" y="145279"/>
                  <a:pt x="1769883" y="0"/>
                  <a:pt x="1396790" y="0"/>
                </a:cubicBezTo>
                <a:close/>
              </a:path>
            </a:pathLst>
          </a:custGeom>
          <a:solidFill>
            <a:schemeClr val="bg1"/>
          </a:solidFill>
          <a:ln w="6359" cap="flat">
            <a:noFill/>
            <a:prstDash val="solid"/>
            <a:miter/>
          </a:ln>
        </p:spPr>
        <p:txBody>
          <a:bodyPr rtlCol="0" anchor="ctr"/>
          <a:lstStyle/>
          <a:p>
            <a:endParaRPr lang="en-US"/>
          </a:p>
        </p:txBody>
      </p:sp>
      <p:sp>
        <p:nvSpPr>
          <p:cNvPr id="20" name="TextBox 19">
            <a:extLst>
              <a:ext uri="{FF2B5EF4-FFF2-40B4-BE49-F238E27FC236}">
                <a16:creationId xmlns:a16="http://schemas.microsoft.com/office/drawing/2014/main" id="{4C4E88E4-17BE-A665-7E47-559BBD0EEBE4}"/>
              </a:ext>
            </a:extLst>
          </p:cNvPr>
          <p:cNvSpPr txBox="1"/>
          <p:nvPr/>
        </p:nvSpPr>
        <p:spPr>
          <a:xfrm>
            <a:off x="746621" y="3758619"/>
            <a:ext cx="2130804" cy="1169551"/>
          </a:xfrm>
          <a:prstGeom prst="rect">
            <a:avLst/>
          </a:prstGeom>
          <a:noFill/>
        </p:spPr>
        <p:txBody>
          <a:bodyPr wrap="square" rtlCol="0">
            <a:spAutoFit/>
          </a:bodyPr>
          <a:lstStyle/>
          <a:p>
            <a:pPr algn="ctr"/>
            <a:r>
              <a:rPr lang="en-US" sz="1400" b="1" kern="0" dirty="0">
                <a:ea typeface="MS PGothic" charset="0"/>
              </a:rPr>
              <a:t>Safe revenue growth with increased equity loan opportunities and default protection.</a:t>
            </a:r>
          </a:p>
          <a:p>
            <a:pPr algn="ctr"/>
            <a:endParaRPr lang="en-US" sz="1400" dirty="0"/>
          </a:p>
        </p:txBody>
      </p:sp>
      <p:sp>
        <p:nvSpPr>
          <p:cNvPr id="21" name="Rounded Rectangle 130">
            <a:extLst>
              <a:ext uri="{FF2B5EF4-FFF2-40B4-BE49-F238E27FC236}">
                <a16:creationId xmlns:a16="http://schemas.microsoft.com/office/drawing/2014/main" id="{C8EE9D48-3ACD-35F0-A644-CAF1065D7336}"/>
              </a:ext>
            </a:extLst>
          </p:cNvPr>
          <p:cNvSpPr/>
          <p:nvPr/>
        </p:nvSpPr>
        <p:spPr>
          <a:xfrm>
            <a:off x="4824497" y="3615655"/>
            <a:ext cx="2582981" cy="1252403"/>
          </a:xfrm>
          <a:prstGeom prst="roundRect">
            <a:avLst>
              <a:gd name="adj" fmla="val 18484"/>
            </a:avLst>
          </a:prstGeom>
          <a:noFill/>
          <a:ln w="952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03433">
              <a:defRPr/>
            </a:pPr>
            <a:r>
              <a:rPr lang="en-US" sz="1400" b="1" kern="0" dirty="0">
                <a:ea typeface="MS PGothic" charset="0"/>
              </a:rPr>
              <a:t>Point-of-Sale equity lending solution which is user-friendly and supports rapid loan decisioning.</a:t>
            </a:r>
          </a:p>
        </p:txBody>
      </p:sp>
      <p:sp>
        <p:nvSpPr>
          <p:cNvPr id="22" name="Rounded Rectangle 130">
            <a:extLst>
              <a:ext uri="{FF2B5EF4-FFF2-40B4-BE49-F238E27FC236}">
                <a16:creationId xmlns:a16="http://schemas.microsoft.com/office/drawing/2014/main" id="{5D3A2707-64EA-6AB0-1BDA-487CBB627F68}"/>
              </a:ext>
            </a:extLst>
          </p:cNvPr>
          <p:cNvSpPr/>
          <p:nvPr/>
        </p:nvSpPr>
        <p:spPr>
          <a:xfrm>
            <a:off x="8857201" y="3429000"/>
            <a:ext cx="2616622" cy="1420113"/>
          </a:xfrm>
          <a:prstGeom prst="roundRect">
            <a:avLst>
              <a:gd name="adj" fmla="val 18484"/>
            </a:avLst>
          </a:prstGeom>
          <a:noFill/>
          <a:ln w="9525"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03433">
              <a:defRPr/>
            </a:pPr>
            <a:r>
              <a:rPr lang="en-US" sz="1400" b="1" kern="0" dirty="0">
                <a:ea typeface="MS PGothic" charset="0"/>
              </a:rPr>
              <a:t>Increased revenue generation and improved operational efficiency.</a:t>
            </a:r>
          </a:p>
        </p:txBody>
      </p:sp>
      <p:pic>
        <p:nvPicPr>
          <p:cNvPr id="6" name="Graphic 5" descr="Check In with solid fill">
            <a:extLst>
              <a:ext uri="{FF2B5EF4-FFF2-40B4-BE49-F238E27FC236}">
                <a16:creationId xmlns:a16="http://schemas.microsoft.com/office/drawing/2014/main" id="{23F14573-4071-5439-549E-4C9ABECD25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2605813"/>
            <a:ext cx="914400" cy="944453"/>
          </a:xfrm>
          <a:prstGeom prst="rect">
            <a:avLst/>
          </a:prstGeom>
        </p:spPr>
      </p:pic>
      <p:pic>
        <p:nvPicPr>
          <p:cNvPr id="41" name="Graphic 40" descr="Bar graph with upward trend with solid fill">
            <a:extLst>
              <a:ext uri="{FF2B5EF4-FFF2-40B4-BE49-F238E27FC236}">
                <a16:creationId xmlns:a16="http://schemas.microsoft.com/office/drawing/2014/main" id="{6153808F-AA39-E338-9791-4A87DAAC1C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6339" y="2605813"/>
            <a:ext cx="1268034" cy="944453"/>
          </a:xfrm>
          <a:prstGeom prst="rect">
            <a:avLst/>
          </a:prstGeom>
        </p:spPr>
      </p:pic>
      <p:pic>
        <p:nvPicPr>
          <p:cNvPr id="43" name="Graphic 42" descr="House with solid fill">
            <a:extLst>
              <a:ext uri="{FF2B5EF4-FFF2-40B4-BE49-F238E27FC236}">
                <a16:creationId xmlns:a16="http://schemas.microsoft.com/office/drawing/2014/main" id="{F1F0D200-1107-6E22-8DEC-BAD3ABFE06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67519" y="2605813"/>
            <a:ext cx="1357567" cy="944453"/>
          </a:xfrm>
          <a:prstGeom prst="rect">
            <a:avLst/>
          </a:prstGeom>
        </p:spPr>
      </p:pic>
    </p:spTree>
    <p:extLst>
      <p:ext uri="{BB962C8B-B14F-4D97-AF65-F5344CB8AC3E}">
        <p14:creationId xmlns:p14="http://schemas.microsoft.com/office/powerpoint/2010/main" val="90897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83AA90F0-49A9-2754-3646-FAC55E996DF7}"/>
              </a:ext>
            </a:extLst>
          </p:cNvPr>
          <p:cNvSpPr>
            <a:spLocks noGrp="1"/>
          </p:cNvSpPr>
          <p:nvPr>
            <p:ph type="title"/>
          </p:nvPr>
        </p:nvSpPr>
        <p:spPr>
          <a:xfrm>
            <a:off x="274319" y="91359"/>
            <a:ext cx="11071013" cy="1188882"/>
          </a:xfrm>
        </p:spPr>
        <p:txBody>
          <a:bodyPr anchor="ctr">
            <a:normAutofit/>
          </a:bodyPr>
          <a:lstStyle/>
          <a:p>
            <a:r>
              <a:rPr lang="en-US" dirty="0"/>
              <a:t>R.I.A. Federal Credit Union is successfully using </a:t>
            </a:r>
            <a:r>
              <a:rPr lang="en-US" dirty="0" err="1"/>
              <a:t>Lenderful</a:t>
            </a:r>
            <a:r>
              <a:rPr lang="en-US" dirty="0"/>
              <a:t> Solutions to provide educational info to their members about available loan types.</a:t>
            </a:r>
          </a:p>
        </p:txBody>
      </p:sp>
      <p:pic>
        <p:nvPicPr>
          <p:cNvPr id="5" name="Content Placeholder 4">
            <a:extLst>
              <a:ext uri="{FF2B5EF4-FFF2-40B4-BE49-F238E27FC236}">
                <a16:creationId xmlns:a16="http://schemas.microsoft.com/office/drawing/2014/main" id="{845FF35F-7EEB-7DD5-5697-BDA6325CE2D4}"/>
              </a:ext>
            </a:extLst>
          </p:cNvPr>
          <p:cNvPicPr>
            <a:picLocks noGrp="1" noChangeAspect="1"/>
          </p:cNvPicPr>
          <p:nvPr>
            <p:ph idx="1"/>
          </p:nvPr>
        </p:nvPicPr>
        <p:blipFill>
          <a:blip r:embed="rId2"/>
          <a:stretch>
            <a:fillRect/>
          </a:stretch>
        </p:blipFill>
        <p:spPr>
          <a:xfrm>
            <a:off x="2369882" y="1645921"/>
            <a:ext cx="7421756" cy="4564380"/>
          </a:xfrm>
          <a:prstGeom prst="rect">
            <a:avLst/>
          </a:prstGeom>
          <a:noFill/>
        </p:spPr>
      </p:pic>
    </p:spTree>
    <p:extLst>
      <p:ext uri="{BB962C8B-B14F-4D97-AF65-F5344CB8AC3E}">
        <p14:creationId xmlns:p14="http://schemas.microsoft.com/office/powerpoint/2010/main" val="276511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A5E2A47-0E61-A86C-C5D2-A5160F835B63}"/>
              </a:ext>
            </a:extLst>
          </p:cNvPr>
          <p:cNvSpPr>
            <a:spLocks noGrp="1"/>
          </p:cNvSpPr>
          <p:nvPr>
            <p:ph type="title"/>
          </p:nvPr>
        </p:nvSpPr>
        <p:spPr>
          <a:xfrm>
            <a:off x="274319" y="91359"/>
            <a:ext cx="11071013" cy="1017005"/>
          </a:xfrm>
        </p:spPr>
        <p:txBody>
          <a:bodyPr anchor="ctr">
            <a:normAutofit fontScale="90000"/>
          </a:bodyPr>
          <a:lstStyle/>
          <a:p>
            <a:r>
              <a:rPr lang="en-US" dirty="0"/>
              <a:t>R.I.A.’s members are presented with loan availability based on their answers.  The EPP options are offered first and include expanded CLTV parameters.</a:t>
            </a:r>
          </a:p>
        </p:txBody>
      </p:sp>
      <p:pic>
        <p:nvPicPr>
          <p:cNvPr id="6" name="Content Placeholder 5">
            <a:extLst>
              <a:ext uri="{FF2B5EF4-FFF2-40B4-BE49-F238E27FC236}">
                <a16:creationId xmlns:a16="http://schemas.microsoft.com/office/drawing/2014/main" id="{7DAA94C2-F223-0357-B481-3AA1F3A3C125}"/>
              </a:ext>
            </a:extLst>
          </p:cNvPr>
          <p:cNvPicPr>
            <a:picLocks noGrp="1" noChangeAspect="1"/>
          </p:cNvPicPr>
          <p:nvPr>
            <p:ph idx="1"/>
          </p:nvPr>
        </p:nvPicPr>
        <p:blipFill>
          <a:blip r:embed="rId2"/>
          <a:stretch>
            <a:fillRect/>
          </a:stretch>
        </p:blipFill>
        <p:spPr>
          <a:xfrm>
            <a:off x="3334327" y="1403927"/>
            <a:ext cx="5671128" cy="4806374"/>
          </a:xfrm>
          <a:prstGeom prst="rect">
            <a:avLst/>
          </a:prstGeom>
          <a:noFill/>
        </p:spPr>
      </p:pic>
    </p:spTree>
    <p:extLst>
      <p:ext uri="{BB962C8B-B14F-4D97-AF65-F5344CB8AC3E}">
        <p14:creationId xmlns:p14="http://schemas.microsoft.com/office/powerpoint/2010/main" val="4180330297"/>
      </p:ext>
    </p:extLst>
  </p:cSld>
  <p:clrMapOvr>
    <a:masterClrMapping/>
  </p:clrMapOvr>
</p:sld>
</file>

<file path=ppt/theme/theme1.xml><?xml version="1.0" encoding="utf-8"?>
<a:theme xmlns:a="http://schemas.openxmlformats.org/drawingml/2006/main" name="Office Theme">
  <a:themeElements>
    <a:clrScheme name="Custom 49">
      <a:dk1>
        <a:sysClr val="windowText" lastClr="000000"/>
      </a:dk1>
      <a:lt1>
        <a:sysClr val="window" lastClr="FFFFFF"/>
      </a:lt1>
      <a:dk2>
        <a:srgbClr val="44546A"/>
      </a:dk2>
      <a:lt2>
        <a:srgbClr val="E7E6E6"/>
      </a:lt2>
      <a:accent1>
        <a:srgbClr val="005483"/>
      </a:accent1>
      <a:accent2>
        <a:srgbClr val="ED7D31"/>
      </a:accent2>
      <a:accent3>
        <a:srgbClr val="7A327E"/>
      </a:accent3>
      <a:accent4>
        <a:srgbClr val="46712B"/>
      </a:accent4>
      <a:accent5>
        <a:srgbClr val="007EC5"/>
      </a:accent5>
      <a:accent6>
        <a:srgbClr val="C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90FD7CF5-F65D-4FB8-83B4-11E89AEF06F9}" vid="{D114D02C-25BC-4BCE-BDE5-2BF2C51432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0e7999e-7a20-4e36-b276-994c289573c1">
      <Terms xmlns="http://schemas.microsoft.com/office/infopath/2007/PartnerControls"/>
    </lcf76f155ced4ddcb4097134ff3c332f>
    <File_x0020_owner xmlns="60e7999e-7a20-4e36-b276-994c289573c1">
      <UserInfo>
        <DisplayName/>
        <AccountId xsi:nil="true"/>
        <AccountType/>
      </UserInfo>
    </File_x0020_owner>
    <TaxCatchAll xmlns="a43b96d6-9db7-44c7-89af-597b91f22e1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92D365C7FCE741A87BEFB73C56F420" ma:contentTypeVersion="17" ma:contentTypeDescription="Create a new document." ma:contentTypeScope="" ma:versionID="1a19215431e0a3b18a80700569837e8a">
  <xsd:schema xmlns:xsd="http://www.w3.org/2001/XMLSchema" xmlns:xs="http://www.w3.org/2001/XMLSchema" xmlns:p="http://schemas.microsoft.com/office/2006/metadata/properties" xmlns:ns2="60e7999e-7a20-4e36-b276-994c289573c1" xmlns:ns3="a43b96d6-9db7-44c7-89af-597b91f22e13" targetNamespace="http://schemas.microsoft.com/office/2006/metadata/properties" ma:root="true" ma:fieldsID="48ff6055f8c71de676bd6273136ee175" ns2:_="" ns3:_="">
    <xsd:import namespace="60e7999e-7a20-4e36-b276-994c289573c1"/>
    <xsd:import namespace="a43b96d6-9db7-44c7-89af-597b91f22e1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File_x0020_owner" minOccurs="0"/>
                <xsd:element ref="ns2:MediaServiceDateTaken" minOccurs="0"/>
                <xsd:element ref="ns2:lcf76f155ced4ddcb4097134ff3c332f" minOccurs="0"/>
                <xsd:element ref="ns3: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7999e-7a20-4e36-b276-994c28957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File_x0020_owner" ma:index="18" nillable="true" ma:displayName="File owner" ma:list="UserInfo" ma:SharePointGroup="0" ma:internalName="File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6fa849-9aee-4305-8228-d5ef1c313dd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3b96d6-9db7-44c7-89af-597b91f22e1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9b29218-8c63-4b76-bf64-119ad61f6370}" ma:internalName="TaxCatchAll" ma:showField="CatchAllData" ma:web="a43b96d6-9db7-44c7-89af-597b91f22e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2B17C-9AB2-42DD-9DD1-346798A5F59D}">
  <ds:schemaRefs>
    <ds:schemaRef ds:uri="http://schemas.microsoft.com/office/2006/metadata/properties"/>
    <ds:schemaRef ds:uri="a4cee03b-466b-4034-b8cc-5d945346048b"/>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6e3f46c9-a219-4b45-957c-f944ed8c5ba0"/>
    <ds:schemaRef ds:uri="http://www.w3.org/XML/1998/namespace"/>
    <ds:schemaRef ds:uri="http://purl.org/dc/dcmitype/"/>
    <ds:schemaRef ds:uri="60e7999e-7a20-4e36-b276-994c289573c1"/>
    <ds:schemaRef ds:uri="a43b96d6-9db7-44c7-89af-597b91f22e13"/>
  </ds:schemaRefs>
</ds:datastoreItem>
</file>

<file path=customXml/itemProps2.xml><?xml version="1.0" encoding="utf-8"?>
<ds:datastoreItem xmlns:ds="http://schemas.openxmlformats.org/officeDocument/2006/customXml" ds:itemID="{A21D2198-2208-4A13-83C3-837214EB752F}">
  <ds:schemaRefs>
    <ds:schemaRef ds:uri="http://schemas.microsoft.com/sharepoint/v3/contenttype/forms"/>
  </ds:schemaRefs>
</ds:datastoreItem>
</file>

<file path=customXml/itemProps3.xml><?xml version="1.0" encoding="utf-8"?>
<ds:datastoreItem xmlns:ds="http://schemas.openxmlformats.org/officeDocument/2006/customXml" ds:itemID="{5BD1C2B7-095B-454D-AC2A-E87141F90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7999e-7a20-4e36-b276-994c289573c1"/>
    <ds:schemaRef ds:uri="a43b96d6-9db7-44c7-89af-597b91f22e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NFP Presentation - Blank Template</Template>
  <TotalTime>2306</TotalTime>
  <Words>511</Words>
  <Application>Microsoft Macintosh PowerPoint</Application>
  <PresentationFormat>Widescreen</PresentationFormat>
  <Paragraphs>33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Calibri</vt:lpstr>
      <vt:lpstr>Symbol</vt:lpstr>
      <vt:lpstr>Office Theme</vt:lpstr>
      <vt:lpstr>The Equity Protection Program is now even better!</vt:lpstr>
      <vt:lpstr>NFP Equity Protection now offers the option of Home Equity Turbo</vt:lpstr>
      <vt:lpstr>How does the lender get started?</vt:lpstr>
      <vt:lpstr>How does Home Equity Turbo work?</vt:lpstr>
      <vt:lpstr>The Combination</vt:lpstr>
      <vt:lpstr>R.I.A. Federal Credit Union is successfully using Lenderful Solutions to provide educational info to their members about available loan types.</vt:lpstr>
      <vt:lpstr>R.I.A.’s members are presented with loan availability based on their answers.  The EPP options are offered first and include expanded CLTV parameters.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Name</dc:title>
  <dc:creator>Singh, Mitra</dc:creator>
  <cp:lastModifiedBy>Robb Gardner</cp:lastModifiedBy>
  <cp:revision>41</cp:revision>
  <dcterms:created xsi:type="dcterms:W3CDTF">2022-11-07T17:45:19Z</dcterms:created>
  <dcterms:modified xsi:type="dcterms:W3CDTF">2023-07-12T16:32:05Z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0x01010086BC5FE1B216CE49B03B1F4F01565B1E</vt:lpwstr>
  </property>
</Properties>
</file>